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5334000" cy="7569200"/>
  <p:notesSz cx="53340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41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61"/>
          <p:cNvSpPr/>
          <p:nvPr/>
        </p:nvSpPr>
        <p:spPr>
          <a:xfrm>
            <a:off x="0" y="12"/>
            <a:ext cx="5328005" cy="7559992"/>
          </a:xfrm>
          <a:custGeom>
            <a:avLst/>
            <a:gdLst/>
            <a:ahLst/>
            <a:cxnLst/>
            <a:rect l="l" t="t" r="r" b="b"/>
            <a:pathLst>
              <a:path w="5328005" h="7559992">
                <a:moveTo>
                  <a:pt x="0" y="7559992"/>
                </a:moveTo>
                <a:lnTo>
                  <a:pt x="5328005" y="7559992"/>
                </a:lnTo>
                <a:lnTo>
                  <a:pt x="5328005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4306201"/>
            <a:ext cx="2015782" cy="3253803"/>
          </a:xfrm>
          <a:custGeom>
            <a:avLst/>
            <a:gdLst/>
            <a:ahLst/>
            <a:cxnLst/>
            <a:rect l="l" t="t" r="r" b="b"/>
            <a:pathLst>
              <a:path w="2015782" h="3253803">
                <a:moveTo>
                  <a:pt x="0" y="3253803"/>
                </a:moveTo>
                <a:lnTo>
                  <a:pt x="974356" y="3253803"/>
                </a:lnTo>
                <a:lnTo>
                  <a:pt x="2015782" y="886967"/>
                </a:lnTo>
                <a:lnTo>
                  <a:pt x="0" y="0"/>
                </a:lnTo>
                <a:lnTo>
                  <a:pt x="0" y="3253803"/>
                </a:lnTo>
                <a:close/>
              </a:path>
            </a:pathLst>
          </a:custGeom>
          <a:solidFill>
            <a:srgbClr val="F9C3B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4166603"/>
            <a:ext cx="1884095" cy="3393401"/>
          </a:xfrm>
          <a:custGeom>
            <a:avLst/>
            <a:gdLst/>
            <a:ahLst/>
            <a:cxnLst/>
            <a:rect l="l" t="t" r="r" b="b"/>
            <a:pathLst>
              <a:path w="1884095" h="3393401">
                <a:moveTo>
                  <a:pt x="0" y="3393401"/>
                </a:moveTo>
                <a:lnTo>
                  <a:pt x="1884095" y="3393401"/>
                </a:lnTo>
                <a:lnTo>
                  <a:pt x="0" y="0"/>
                </a:lnTo>
                <a:lnTo>
                  <a:pt x="0" y="3393401"/>
                </a:lnTo>
                <a:close/>
              </a:path>
            </a:pathLst>
          </a:custGeom>
          <a:solidFill>
            <a:srgbClr val="C7CF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445220" y="8"/>
            <a:ext cx="882777" cy="3376955"/>
          </a:xfrm>
          <a:custGeom>
            <a:avLst/>
            <a:gdLst/>
            <a:ahLst/>
            <a:cxnLst/>
            <a:rect l="l" t="t" r="r" b="b"/>
            <a:pathLst>
              <a:path w="882776" h="3376955">
                <a:moveTo>
                  <a:pt x="0" y="0"/>
                </a:moveTo>
                <a:lnTo>
                  <a:pt x="882777" y="3376955"/>
                </a:lnTo>
                <a:lnTo>
                  <a:pt x="882777" y="0"/>
                </a:lnTo>
                <a:lnTo>
                  <a:pt x="0" y="0"/>
                </a:lnTo>
                <a:close/>
              </a:path>
            </a:pathLst>
          </a:custGeom>
          <a:solidFill>
            <a:srgbClr val="FEE6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935429" y="178052"/>
            <a:ext cx="1392567" cy="2790977"/>
          </a:xfrm>
          <a:custGeom>
            <a:avLst/>
            <a:gdLst/>
            <a:ahLst/>
            <a:cxnLst/>
            <a:rect l="l" t="t" r="r" b="b"/>
            <a:pathLst>
              <a:path w="1392567" h="2790977">
                <a:moveTo>
                  <a:pt x="0" y="1305432"/>
                </a:moveTo>
                <a:lnTo>
                  <a:pt x="1392567" y="2790977"/>
                </a:lnTo>
                <a:lnTo>
                  <a:pt x="1392567" y="0"/>
                </a:lnTo>
                <a:lnTo>
                  <a:pt x="0" y="1305432"/>
                </a:lnTo>
                <a:close/>
              </a:path>
            </a:pathLst>
          </a:custGeom>
          <a:solidFill>
            <a:srgbClr val="C5BF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195255" y="1943261"/>
            <a:ext cx="1132751" cy="3171710"/>
          </a:xfrm>
          <a:custGeom>
            <a:avLst/>
            <a:gdLst/>
            <a:ahLst/>
            <a:cxnLst/>
            <a:rect l="l" t="t" r="r" b="b"/>
            <a:pathLst>
              <a:path w="1132751" h="3171710">
                <a:moveTo>
                  <a:pt x="1132749" y="2"/>
                </a:moveTo>
                <a:lnTo>
                  <a:pt x="0" y="2445867"/>
                </a:lnTo>
                <a:lnTo>
                  <a:pt x="1132749" y="3171709"/>
                </a:lnTo>
                <a:lnTo>
                  <a:pt x="1132749" y="2"/>
                </a:lnTo>
                <a:close/>
              </a:path>
            </a:pathLst>
          </a:custGeom>
          <a:solidFill>
            <a:srgbClr val="D3EA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925758" y="4955683"/>
            <a:ext cx="730411" cy="379167"/>
          </a:xfrm>
          <a:custGeom>
            <a:avLst/>
            <a:gdLst/>
            <a:ahLst/>
            <a:cxnLst/>
            <a:rect l="l" t="t" r="r" b="b"/>
            <a:pathLst>
              <a:path w="730411" h="379167">
                <a:moveTo>
                  <a:pt x="8006" y="378156"/>
                </a:moveTo>
                <a:lnTo>
                  <a:pt x="6235" y="379167"/>
                </a:lnTo>
                <a:lnTo>
                  <a:pt x="73199" y="378954"/>
                </a:lnTo>
                <a:lnTo>
                  <a:pt x="140163" y="378741"/>
                </a:lnTo>
                <a:lnTo>
                  <a:pt x="207126" y="378527"/>
                </a:lnTo>
                <a:lnTo>
                  <a:pt x="274089" y="378314"/>
                </a:lnTo>
                <a:lnTo>
                  <a:pt x="341051" y="378100"/>
                </a:lnTo>
                <a:lnTo>
                  <a:pt x="408014" y="377887"/>
                </a:lnTo>
                <a:lnTo>
                  <a:pt x="474977" y="377674"/>
                </a:lnTo>
                <a:lnTo>
                  <a:pt x="541940" y="377460"/>
                </a:lnTo>
                <a:lnTo>
                  <a:pt x="608904" y="377247"/>
                </a:lnTo>
                <a:lnTo>
                  <a:pt x="675868" y="377034"/>
                </a:lnTo>
                <a:lnTo>
                  <a:pt x="685634" y="376957"/>
                </a:lnTo>
                <a:lnTo>
                  <a:pt x="694969" y="372398"/>
                </a:lnTo>
                <a:lnTo>
                  <a:pt x="701179" y="362708"/>
                </a:lnTo>
                <a:lnTo>
                  <a:pt x="707253" y="351466"/>
                </a:lnTo>
                <a:lnTo>
                  <a:pt x="712438" y="339828"/>
                </a:lnTo>
                <a:lnTo>
                  <a:pt x="716806" y="327853"/>
                </a:lnTo>
                <a:lnTo>
                  <a:pt x="720429" y="315596"/>
                </a:lnTo>
                <a:lnTo>
                  <a:pt x="723380" y="303114"/>
                </a:lnTo>
                <a:lnTo>
                  <a:pt x="725730" y="290465"/>
                </a:lnTo>
                <a:lnTo>
                  <a:pt x="727552" y="277705"/>
                </a:lnTo>
                <a:lnTo>
                  <a:pt x="728918" y="264889"/>
                </a:lnTo>
                <a:lnTo>
                  <a:pt x="729894" y="252193"/>
                </a:lnTo>
                <a:lnTo>
                  <a:pt x="730411" y="239340"/>
                </a:lnTo>
                <a:lnTo>
                  <a:pt x="729856" y="226514"/>
                </a:lnTo>
                <a:lnTo>
                  <a:pt x="727506" y="214080"/>
                </a:lnTo>
                <a:lnTo>
                  <a:pt x="723607" y="204187"/>
                </a:lnTo>
                <a:lnTo>
                  <a:pt x="716595" y="194081"/>
                </a:lnTo>
                <a:lnTo>
                  <a:pt x="707465" y="186152"/>
                </a:lnTo>
                <a:lnTo>
                  <a:pt x="696692" y="180364"/>
                </a:lnTo>
                <a:lnTo>
                  <a:pt x="684752" y="176682"/>
                </a:lnTo>
                <a:lnTo>
                  <a:pt x="672119" y="175069"/>
                </a:lnTo>
                <a:lnTo>
                  <a:pt x="659271" y="175488"/>
                </a:lnTo>
                <a:lnTo>
                  <a:pt x="646681" y="177906"/>
                </a:lnTo>
                <a:lnTo>
                  <a:pt x="638746" y="180577"/>
                </a:lnTo>
                <a:lnTo>
                  <a:pt x="627231" y="186035"/>
                </a:lnTo>
                <a:lnTo>
                  <a:pt x="616464" y="192729"/>
                </a:lnTo>
                <a:lnTo>
                  <a:pt x="606350" y="200455"/>
                </a:lnTo>
                <a:lnTo>
                  <a:pt x="596796" y="209009"/>
                </a:lnTo>
                <a:lnTo>
                  <a:pt x="587705" y="218187"/>
                </a:lnTo>
                <a:lnTo>
                  <a:pt x="578984" y="227786"/>
                </a:lnTo>
                <a:lnTo>
                  <a:pt x="570539" y="237599"/>
                </a:lnTo>
                <a:lnTo>
                  <a:pt x="566140" y="242820"/>
                </a:lnTo>
                <a:lnTo>
                  <a:pt x="568600" y="230393"/>
                </a:lnTo>
                <a:lnTo>
                  <a:pt x="570527" y="217844"/>
                </a:lnTo>
                <a:lnTo>
                  <a:pt x="571895" y="205211"/>
                </a:lnTo>
                <a:lnTo>
                  <a:pt x="572680" y="192532"/>
                </a:lnTo>
                <a:lnTo>
                  <a:pt x="572855" y="179846"/>
                </a:lnTo>
                <a:lnTo>
                  <a:pt x="572395" y="167190"/>
                </a:lnTo>
                <a:lnTo>
                  <a:pt x="571275" y="154604"/>
                </a:lnTo>
                <a:lnTo>
                  <a:pt x="569469" y="142124"/>
                </a:lnTo>
                <a:lnTo>
                  <a:pt x="566952" y="129790"/>
                </a:lnTo>
                <a:lnTo>
                  <a:pt x="563698" y="117640"/>
                </a:lnTo>
                <a:lnTo>
                  <a:pt x="559682" y="105713"/>
                </a:lnTo>
                <a:lnTo>
                  <a:pt x="554879" y="94045"/>
                </a:lnTo>
                <a:lnTo>
                  <a:pt x="548275" y="80943"/>
                </a:lnTo>
                <a:lnTo>
                  <a:pt x="541339" y="69603"/>
                </a:lnTo>
                <a:lnTo>
                  <a:pt x="533538" y="58820"/>
                </a:lnTo>
                <a:lnTo>
                  <a:pt x="524929" y="48678"/>
                </a:lnTo>
                <a:lnTo>
                  <a:pt x="515567" y="39259"/>
                </a:lnTo>
                <a:lnTo>
                  <a:pt x="505509" y="30646"/>
                </a:lnTo>
                <a:lnTo>
                  <a:pt x="494809" y="22923"/>
                </a:lnTo>
                <a:lnTo>
                  <a:pt x="483523" y="16173"/>
                </a:lnTo>
                <a:lnTo>
                  <a:pt x="471708" y="10479"/>
                </a:lnTo>
                <a:lnTo>
                  <a:pt x="459419" y="5925"/>
                </a:lnTo>
                <a:lnTo>
                  <a:pt x="446711" y="2592"/>
                </a:lnTo>
                <a:lnTo>
                  <a:pt x="426721" y="35"/>
                </a:lnTo>
                <a:lnTo>
                  <a:pt x="414181" y="0"/>
                </a:lnTo>
                <a:lnTo>
                  <a:pt x="401704" y="1100"/>
                </a:lnTo>
                <a:lnTo>
                  <a:pt x="389347" y="3278"/>
                </a:lnTo>
                <a:lnTo>
                  <a:pt x="377171" y="6471"/>
                </a:lnTo>
                <a:lnTo>
                  <a:pt x="365231" y="10621"/>
                </a:lnTo>
                <a:lnTo>
                  <a:pt x="353588" y="15668"/>
                </a:lnTo>
                <a:lnTo>
                  <a:pt x="342298" y="21551"/>
                </a:lnTo>
                <a:lnTo>
                  <a:pt x="331421" y="28210"/>
                </a:lnTo>
                <a:lnTo>
                  <a:pt x="321014" y="35587"/>
                </a:lnTo>
                <a:lnTo>
                  <a:pt x="311135" y="43620"/>
                </a:lnTo>
                <a:lnTo>
                  <a:pt x="294968" y="59407"/>
                </a:lnTo>
                <a:lnTo>
                  <a:pt x="286724" y="68995"/>
                </a:lnTo>
                <a:lnTo>
                  <a:pt x="279077" y="79062"/>
                </a:lnTo>
                <a:lnTo>
                  <a:pt x="272042" y="89566"/>
                </a:lnTo>
                <a:lnTo>
                  <a:pt x="265630" y="100468"/>
                </a:lnTo>
                <a:lnTo>
                  <a:pt x="259856" y="111727"/>
                </a:lnTo>
                <a:lnTo>
                  <a:pt x="254733" y="123301"/>
                </a:lnTo>
                <a:lnTo>
                  <a:pt x="250274" y="135149"/>
                </a:lnTo>
                <a:lnTo>
                  <a:pt x="246492" y="147232"/>
                </a:lnTo>
                <a:lnTo>
                  <a:pt x="243401" y="159508"/>
                </a:lnTo>
                <a:lnTo>
                  <a:pt x="241014" y="171936"/>
                </a:lnTo>
                <a:lnTo>
                  <a:pt x="239344" y="184475"/>
                </a:lnTo>
                <a:lnTo>
                  <a:pt x="238405" y="197086"/>
                </a:lnTo>
                <a:lnTo>
                  <a:pt x="238210" y="209726"/>
                </a:lnTo>
                <a:lnTo>
                  <a:pt x="238772" y="222355"/>
                </a:lnTo>
                <a:lnTo>
                  <a:pt x="240104" y="234933"/>
                </a:lnTo>
                <a:lnTo>
                  <a:pt x="241299" y="242553"/>
                </a:lnTo>
                <a:lnTo>
                  <a:pt x="235158" y="231029"/>
                </a:lnTo>
                <a:lnTo>
                  <a:pt x="227958" y="220141"/>
                </a:lnTo>
                <a:lnTo>
                  <a:pt x="219782" y="209960"/>
                </a:lnTo>
                <a:lnTo>
                  <a:pt x="210713" y="200559"/>
                </a:lnTo>
                <a:lnTo>
                  <a:pt x="200835" y="192009"/>
                </a:lnTo>
                <a:lnTo>
                  <a:pt x="190229" y="184384"/>
                </a:lnTo>
                <a:lnTo>
                  <a:pt x="178979" y="177754"/>
                </a:lnTo>
                <a:lnTo>
                  <a:pt x="167168" y="172192"/>
                </a:lnTo>
                <a:lnTo>
                  <a:pt x="155143" y="167852"/>
                </a:lnTo>
                <a:lnTo>
                  <a:pt x="142890" y="165005"/>
                </a:lnTo>
                <a:lnTo>
                  <a:pt x="130512" y="164779"/>
                </a:lnTo>
                <a:lnTo>
                  <a:pt x="121005" y="167547"/>
                </a:lnTo>
                <a:lnTo>
                  <a:pt x="111490" y="175150"/>
                </a:lnTo>
                <a:lnTo>
                  <a:pt x="105691" y="185958"/>
                </a:lnTo>
                <a:lnTo>
                  <a:pt x="103537" y="198485"/>
                </a:lnTo>
                <a:lnTo>
                  <a:pt x="104955" y="211246"/>
                </a:lnTo>
                <a:lnTo>
                  <a:pt x="111834" y="226761"/>
                </a:lnTo>
                <a:lnTo>
                  <a:pt x="119370" y="237025"/>
                </a:lnTo>
                <a:lnTo>
                  <a:pt x="128202" y="246430"/>
                </a:lnTo>
                <a:lnTo>
                  <a:pt x="137691" y="255253"/>
                </a:lnTo>
                <a:lnTo>
                  <a:pt x="140360" y="257641"/>
                </a:lnTo>
                <a:lnTo>
                  <a:pt x="128052" y="255230"/>
                </a:lnTo>
                <a:lnTo>
                  <a:pt x="115584" y="253945"/>
                </a:lnTo>
                <a:lnTo>
                  <a:pt x="103049" y="253767"/>
                </a:lnTo>
                <a:lnTo>
                  <a:pt x="90541" y="254674"/>
                </a:lnTo>
                <a:lnTo>
                  <a:pt x="78151" y="256646"/>
                </a:lnTo>
                <a:lnTo>
                  <a:pt x="65973" y="259663"/>
                </a:lnTo>
                <a:lnTo>
                  <a:pt x="54099" y="263703"/>
                </a:lnTo>
                <a:lnTo>
                  <a:pt x="42623" y="268748"/>
                </a:lnTo>
                <a:lnTo>
                  <a:pt x="31636" y="274776"/>
                </a:lnTo>
                <a:lnTo>
                  <a:pt x="21232" y="281767"/>
                </a:lnTo>
                <a:lnTo>
                  <a:pt x="17729" y="284451"/>
                </a:lnTo>
                <a:lnTo>
                  <a:pt x="8755" y="293046"/>
                </a:lnTo>
                <a:lnTo>
                  <a:pt x="2139" y="303321"/>
                </a:lnTo>
                <a:lnTo>
                  <a:pt x="0" y="314480"/>
                </a:lnTo>
                <a:lnTo>
                  <a:pt x="1206" y="319973"/>
                </a:lnTo>
                <a:lnTo>
                  <a:pt x="2971" y="324621"/>
                </a:lnTo>
                <a:lnTo>
                  <a:pt x="6489" y="328393"/>
                </a:lnTo>
                <a:lnTo>
                  <a:pt x="10223" y="331682"/>
                </a:lnTo>
                <a:lnTo>
                  <a:pt x="20576" y="339435"/>
                </a:lnTo>
                <a:lnTo>
                  <a:pt x="32016" y="345470"/>
                </a:lnTo>
                <a:lnTo>
                  <a:pt x="44248" y="349683"/>
                </a:lnTo>
                <a:lnTo>
                  <a:pt x="56977" y="351965"/>
                </a:lnTo>
                <a:lnTo>
                  <a:pt x="65976" y="352358"/>
                </a:lnTo>
                <a:lnTo>
                  <a:pt x="54093" y="356311"/>
                </a:lnTo>
                <a:lnTo>
                  <a:pt x="42391" y="360932"/>
                </a:lnTo>
                <a:lnTo>
                  <a:pt x="30834" y="366155"/>
                </a:lnTo>
                <a:lnTo>
                  <a:pt x="19384" y="371918"/>
                </a:lnTo>
                <a:lnTo>
                  <a:pt x="8006" y="378156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44899" y="5996601"/>
            <a:ext cx="1746389" cy="1085"/>
          </a:xfrm>
          <a:custGeom>
            <a:avLst/>
            <a:gdLst/>
            <a:ahLst/>
            <a:cxnLst/>
            <a:rect l="l" t="t" r="r" b="b"/>
            <a:pathLst>
              <a:path w="1746389" h="1085">
                <a:moveTo>
                  <a:pt x="0" y="463"/>
                </a:moveTo>
                <a:lnTo>
                  <a:pt x="87383" y="363"/>
                </a:lnTo>
                <a:lnTo>
                  <a:pt x="174789" y="275"/>
                </a:lnTo>
                <a:lnTo>
                  <a:pt x="262213" y="198"/>
                </a:lnTo>
                <a:lnTo>
                  <a:pt x="349649" y="132"/>
                </a:lnTo>
                <a:lnTo>
                  <a:pt x="437093" y="79"/>
                </a:lnTo>
                <a:lnTo>
                  <a:pt x="524540" y="39"/>
                </a:lnTo>
                <a:lnTo>
                  <a:pt x="611986" y="13"/>
                </a:lnTo>
                <a:lnTo>
                  <a:pt x="699424" y="0"/>
                </a:lnTo>
                <a:lnTo>
                  <a:pt x="786851" y="1"/>
                </a:lnTo>
                <a:lnTo>
                  <a:pt x="874261" y="17"/>
                </a:lnTo>
                <a:lnTo>
                  <a:pt x="961650" y="47"/>
                </a:lnTo>
                <a:lnTo>
                  <a:pt x="1049013" y="94"/>
                </a:lnTo>
                <a:lnTo>
                  <a:pt x="1136345" y="157"/>
                </a:lnTo>
                <a:lnTo>
                  <a:pt x="1223640" y="236"/>
                </a:lnTo>
                <a:lnTo>
                  <a:pt x="1310895" y="332"/>
                </a:lnTo>
                <a:lnTo>
                  <a:pt x="1398105" y="446"/>
                </a:lnTo>
                <a:lnTo>
                  <a:pt x="1485264" y="578"/>
                </a:lnTo>
                <a:lnTo>
                  <a:pt x="1572367" y="728"/>
                </a:lnTo>
                <a:lnTo>
                  <a:pt x="1659411" y="897"/>
                </a:lnTo>
                <a:lnTo>
                  <a:pt x="1746389" y="1085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34602" y="5996696"/>
            <a:ext cx="453504" cy="990"/>
          </a:xfrm>
          <a:custGeom>
            <a:avLst/>
            <a:gdLst/>
            <a:ahLst/>
            <a:cxnLst/>
            <a:rect l="l" t="t" r="r" b="b"/>
            <a:pathLst>
              <a:path w="453504" h="990">
                <a:moveTo>
                  <a:pt x="0" y="990"/>
                </a:moveTo>
                <a:lnTo>
                  <a:pt x="22412" y="802"/>
                </a:lnTo>
                <a:lnTo>
                  <a:pt x="44877" y="633"/>
                </a:lnTo>
                <a:lnTo>
                  <a:pt x="67393" y="485"/>
                </a:lnTo>
                <a:lnTo>
                  <a:pt x="89953" y="356"/>
                </a:lnTo>
                <a:lnTo>
                  <a:pt x="112554" y="247"/>
                </a:lnTo>
                <a:lnTo>
                  <a:pt x="135191" y="158"/>
                </a:lnTo>
                <a:lnTo>
                  <a:pt x="157861" y="89"/>
                </a:lnTo>
                <a:lnTo>
                  <a:pt x="180558" y="39"/>
                </a:lnTo>
                <a:lnTo>
                  <a:pt x="203279" y="9"/>
                </a:lnTo>
                <a:lnTo>
                  <a:pt x="226018" y="0"/>
                </a:lnTo>
                <a:lnTo>
                  <a:pt x="248772" y="9"/>
                </a:lnTo>
                <a:lnTo>
                  <a:pt x="271537" y="39"/>
                </a:lnTo>
                <a:lnTo>
                  <a:pt x="294308" y="89"/>
                </a:lnTo>
                <a:lnTo>
                  <a:pt x="317080" y="158"/>
                </a:lnTo>
                <a:lnTo>
                  <a:pt x="339849" y="247"/>
                </a:lnTo>
                <a:lnTo>
                  <a:pt x="362612" y="356"/>
                </a:lnTo>
                <a:lnTo>
                  <a:pt x="385363" y="485"/>
                </a:lnTo>
                <a:lnTo>
                  <a:pt x="408098" y="633"/>
                </a:lnTo>
                <a:lnTo>
                  <a:pt x="430813" y="802"/>
                </a:lnTo>
                <a:lnTo>
                  <a:pt x="453504" y="990"/>
                </a:lnTo>
              </a:path>
            </a:pathLst>
          </a:custGeom>
          <a:ln w="15620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45377" y="5108786"/>
            <a:ext cx="269341" cy="146817"/>
          </a:xfrm>
          <a:custGeom>
            <a:avLst/>
            <a:gdLst/>
            <a:ahLst/>
            <a:cxnLst/>
            <a:rect l="l" t="t" r="r" b="b"/>
            <a:pathLst>
              <a:path w="269341" h="146817">
                <a:moveTo>
                  <a:pt x="6743" y="126078"/>
                </a:moveTo>
                <a:lnTo>
                  <a:pt x="12992" y="129202"/>
                </a:lnTo>
                <a:lnTo>
                  <a:pt x="7937" y="129482"/>
                </a:lnTo>
                <a:lnTo>
                  <a:pt x="2666" y="132454"/>
                </a:lnTo>
                <a:lnTo>
                  <a:pt x="1333" y="137330"/>
                </a:lnTo>
                <a:lnTo>
                  <a:pt x="0" y="142207"/>
                </a:lnTo>
                <a:lnTo>
                  <a:pt x="4292" y="146817"/>
                </a:lnTo>
                <a:lnTo>
                  <a:pt x="10502" y="146690"/>
                </a:lnTo>
                <a:lnTo>
                  <a:pt x="23201" y="146425"/>
                </a:lnTo>
                <a:lnTo>
                  <a:pt x="35899" y="146148"/>
                </a:lnTo>
                <a:lnTo>
                  <a:pt x="48596" y="145862"/>
                </a:lnTo>
                <a:lnTo>
                  <a:pt x="61292" y="145567"/>
                </a:lnTo>
                <a:lnTo>
                  <a:pt x="73989" y="145264"/>
                </a:lnTo>
                <a:lnTo>
                  <a:pt x="86685" y="144953"/>
                </a:lnTo>
                <a:lnTo>
                  <a:pt x="99380" y="144636"/>
                </a:lnTo>
                <a:lnTo>
                  <a:pt x="112076" y="144314"/>
                </a:lnTo>
                <a:lnTo>
                  <a:pt x="124771" y="143986"/>
                </a:lnTo>
                <a:lnTo>
                  <a:pt x="137466" y="143655"/>
                </a:lnTo>
                <a:lnTo>
                  <a:pt x="150161" y="143321"/>
                </a:lnTo>
                <a:lnTo>
                  <a:pt x="162857" y="142984"/>
                </a:lnTo>
                <a:lnTo>
                  <a:pt x="175552" y="142646"/>
                </a:lnTo>
                <a:lnTo>
                  <a:pt x="188248" y="142307"/>
                </a:lnTo>
                <a:lnTo>
                  <a:pt x="189153" y="142283"/>
                </a:lnTo>
                <a:lnTo>
                  <a:pt x="201849" y="141945"/>
                </a:lnTo>
                <a:lnTo>
                  <a:pt x="214544" y="141607"/>
                </a:lnTo>
                <a:lnTo>
                  <a:pt x="227240" y="141268"/>
                </a:lnTo>
                <a:lnTo>
                  <a:pt x="234416" y="141077"/>
                </a:lnTo>
                <a:lnTo>
                  <a:pt x="238315" y="140950"/>
                </a:lnTo>
                <a:lnTo>
                  <a:pt x="241820" y="139451"/>
                </a:lnTo>
                <a:lnTo>
                  <a:pt x="245922" y="137699"/>
                </a:lnTo>
                <a:lnTo>
                  <a:pt x="249034" y="134244"/>
                </a:lnTo>
                <a:lnTo>
                  <a:pt x="251726" y="130676"/>
                </a:lnTo>
                <a:lnTo>
                  <a:pt x="258684" y="119945"/>
                </a:lnTo>
                <a:lnTo>
                  <a:pt x="264016" y="108317"/>
                </a:lnTo>
                <a:lnTo>
                  <a:pt x="267614" y="96043"/>
                </a:lnTo>
                <a:lnTo>
                  <a:pt x="269316" y="88105"/>
                </a:lnTo>
                <a:lnTo>
                  <a:pt x="269341" y="78479"/>
                </a:lnTo>
                <a:lnTo>
                  <a:pt x="262978" y="73449"/>
                </a:lnTo>
                <a:lnTo>
                  <a:pt x="257301" y="68954"/>
                </a:lnTo>
                <a:lnTo>
                  <a:pt x="248996" y="70198"/>
                </a:lnTo>
                <a:lnTo>
                  <a:pt x="242277" y="72929"/>
                </a:lnTo>
                <a:lnTo>
                  <a:pt x="230916" y="79135"/>
                </a:lnTo>
                <a:lnTo>
                  <a:pt x="221175" y="87663"/>
                </a:lnTo>
                <a:lnTo>
                  <a:pt x="213515" y="98094"/>
                </a:lnTo>
                <a:lnTo>
                  <a:pt x="212039" y="100831"/>
                </a:lnTo>
                <a:lnTo>
                  <a:pt x="213865" y="88528"/>
                </a:lnTo>
                <a:lnTo>
                  <a:pt x="213911" y="76116"/>
                </a:lnTo>
                <a:lnTo>
                  <a:pt x="212415" y="63718"/>
                </a:lnTo>
                <a:lnTo>
                  <a:pt x="209614" y="51456"/>
                </a:lnTo>
                <a:lnTo>
                  <a:pt x="205748" y="39456"/>
                </a:lnTo>
                <a:lnTo>
                  <a:pt x="202882" y="32111"/>
                </a:lnTo>
                <a:lnTo>
                  <a:pt x="197279" y="20435"/>
                </a:lnTo>
                <a:lnTo>
                  <a:pt x="189662" y="10188"/>
                </a:lnTo>
                <a:lnTo>
                  <a:pt x="185470" y="6558"/>
                </a:lnTo>
                <a:lnTo>
                  <a:pt x="174310" y="1239"/>
                </a:lnTo>
                <a:lnTo>
                  <a:pt x="161925" y="0"/>
                </a:lnTo>
                <a:lnTo>
                  <a:pt x="149684" y="2644"/>
                </a:lnTo>
                <a:lnTo>
                  <a:pt x="136440" y="10818"/>
                </a:lnTo>
                <a:lnTo>
                  <a:pt x="127902" y="20615"/>
                </a:lnTo>
                <a:lnTo>
                  <a:pt x="121894" y="32204"/>
                </a:lnTo>
                <a:lnTo>
                  <a:pt x="118413" y="45500"/>
                </a:lnTo>
                <a:lnTo>
                  <a:pt x="117520" y="58121"/>
                </a:lnTo>
                <a:lnTo>
                  <a:pt x="118492" y="70778"/>
                </a:lnTo>
                <a:lnTo>
                  <a:pt x="118833" y="72992"/>
                </a:lnTo>
                <a:lnTo>
                  <a:pt x="112185" y="61416"/>
                </a:lnTo>
                <a:lnTo>
                  <a:pt x="102989" y="51721"/>
                </a:lnTo>
                <a:lnTo>
                  <a:pt x="91843" y="44317"/>
                </a:lnTo>
                <a:lnTo>
                  <a:pt x="79341" y="39610"/>
                </a:lnTo>
                <a:lnTo>
                  <a:pt x="67894" y="38029"/>
                </a:lnTo>
                <a:lnTo>
                  <a:pt x="54625" y="39928"/>
                </a:lnTo>
                <a:lnTo>
                  <a:pt x="44111" y="47219"/>
                </a:lnTo>
                <a:lnTo>
                  <a:pt x="42925" y="49040"/>
                </a:lnTo>
                <a:lnTo>
                  <a:pt x="40563" y="60738"/>
                </a:lnTo>
                <a:lnTo>
                  <a:pt x="43607" y="72803"/>
                </a:lnTo>
                <a:lnTo>
                  <a:pt x="43941" y="73589"/>
                </a:lnTo>
                <a:lnTo>
                  <a:pt x="50109" y="84804"/>
                </a:lnTo>
                <a:lnTo>
                  <a:pt x="58230" y="94700"/>
                </a:lnTo>
                <a:lnTo>
                  <a:pt x="63385" y="99408"/>
                </a:lnTo>
                <a:lnTo>
                  <a:pt x="57391" y="94735"/>
                </a:lnTo>
                <a:lnTo>
                  <a:pt x="49237" y="94163"/>
                </a:lnTo>
                <a:lnTo>
                  <a:pt x="34658" y="94201"/>
                </a:lnTo>
                <a:lnTo>
                  <a:pt x="27520" y="94595"/>
                </a:lnTo>
                <a:lnTo>
                  <a:pt x="21005" y="97084"/>
                </a:lnTo>
                <a:lnTo>
                  <a:pt x="14477" y="99586"/>
                </a:lnTo>
                <a:lnTo>
                  <a:pt x="8547" y="104488"/>
                </a:lnTo>
                <a:lnTo>
                  <a:pt x="6388" y="111130"/>
                </a:lnTo>
                <a:lnTo>
                  <a:pt x="4229" y="117785"/>
                </a:lnTo>
                <a:lnTo>
                  <a:pt x="6743" y="126078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39230" y="5357869"/>
            <a:ext cx="300197" cy="207835"/>
          </a:xfrm>
          <a:custGeom>
            <a:avLst/>
            <a:gdLst/>
            <a:ahLst/>
            <a:cxnLst/>
            <a:rect l="l" t="t" r="r" b="b"/>
            <a:pathLst>
              <a:path w="300197" h="207835">
                <a:moveTo>
                  <a:pt x="242519" y="85661"/>
                </a:moveTo>
                <a:lnTo>
                  <a:pt x="249512" y="84480"/>
                </a:lnTo>
                <a:lnTo>
                  <a:pt x="262384" y="79925"/>
                </a:lnTo>
                <a:lnTo>
                  <a:pt x="274035" y="72738"/>
                </a:lnTo>
                <a:lnTo>
                  <a:pt x="284051" y="63346"/>
                </a:lnTo>
                <a:lnTo>
                  <a:pt x="292014" y="52180"/>
                </a:lnTo>
                <a:lnTo>
                  <a:pt x="297511" y="39667"/>
                </a:lnTo>
                <a:lnTo>
                  <a:pt x="300126" y="26238"/>
                </a:lnTo>
                <a:lnTo>
                  <a:pt x="300197" y="24767"/>
                </a:lnTo>
                <a:lnTo>
                  <a:pt x="298959" y="10702"/>
                </a:lnTo>
                <a:lnTo>
                  <a:pt x="293573" y="0"/>
                </a:lnTo>
                <a:lnTo>
                  <a:pt x="286543" y="64"/>
                </a:lnTo>
                <a:lnTo>
                  <a:pt x="275570" y="6692"/>
                </a:lnTo>
                <a:lnTo>
                  <a:pt x="266941" y="14859"/>
                </a:lnTo>
                <a:lnTo>
                  <a:pt x="256885" y="26225"/>
                </a:lnTo>
                <a:lnTo>
                  <a:pt x="248495" y="35758"/>
                </a:lnTo>
                <a:lnTo>
                  <a:pt x="240128" y="45312"/>
                </a:lnTo>
                <a:lnTo>
                  <a:pt x="231783" y="54885"/>
                </a:lnTo>
                <a:lnTo>
                  <a:pt x="223460" y="64479"/>
                </a:lnTo>
                <a:lnTo>
                  <a:pt x="215161" y="74093"/>
                </a:lnTo>
                <a:lnTo>
                  <a:pt x="206884" y="83726"/>
                </a:lnTo>
                <a:lnTo>
                  <a:pt x="198631" y="93380"/>
                </a:lnTo>
                <a:lnTo>
                  <a:pt x="196747" y="95594"/>
                </a:lnTo>
                <a:lnTo>
                  <a:pt x="242519" y="85661"/>
                </a:lnTo>
                <a:close/>
              </a:path>
              <a:path w="300197" h="207835">
                <a:moveTo>
                  <a:pt x="196747" y="95594"/>
                </a:moveTo>
                <a:lnTo>
                  <a:pt x="0" y="138290"/>
                </a:lnTo>
                <a:lnTo>
                  <a:pt x="8201" y="145659"/>
                </a:lnTo>
                <a:lnTo>
                  <a:pt x="17607" y="153898"/>
                </a:lnTo>
                <a:lnTo>
                  <a:pt x="27820" y="162684"/>
                </a:lnTo>
                <a:lnTo>
                  <a:pt x="38444" y="171695"/>
                </a:lnTo>
                <a:lnTo>
                  <a:pt x="49082" y="180610"/>
                </a:lnTo>
                <a:lnTo>
                  <a:pt x="59339" y="189105"/>
                </a:lnTo>
                <a:lnTo>
                  <a:pt x="68818" y="196860"/>
                </a:lnTo>
                <a:lnTo>
                  <a:pt x="75539" y="202285"/>
                </a:lnTo>
                <a:lnTo>
                  <a:pt x="81407" y="206895"/>
                </a:lnTo>
                <a:lnTo>
                  <a:pt x="89103" y="207835"/>
                </a:lnTo>
                <a:lnTo>
                  <a:pt x="93052" y="205778"/>
                </a:lnTo>
                <a:lnTo>
                  <a:pt x="106970" y="196305"/>
                </a:lnTo>
                <a:lnTo>
                  <a:pt x="116650" y="188093"/>
                </a:lnTo>
                <a:lnTo>
                  <a:pt x="125738" y="179164"/>
                </a:lnTo>
                <a:lnTo>
                  <a:pt x="134378" y="169727"/>
                </a:lnTo>
                <a:lnTo>
                  <a:pt x="142711" y="159990"/>
                </a:lnTo>
                <a:lnTo>
                  <a:pt x="149593" y="151714"/>
                </a:lnTo>
                <a:lnTo>
                  <a:pt x="157708" y="141943"/>
                </a:lnTo>
                <a:lnTo>
                  <a:pt x="165846" y="132191"/>
                </a:lnTo>
                <a:lnTo>
                  <a:pt x="174007" y="122459"/>
                </a:lnTo>
                <a:lnTo>
                  <a:pt x="182192" y="112746"/>
                </a:lnTo>
                <a:lnTo>
                  <a:pt x="190400" y="103053"/>
                </a:lnTo>
                <a:lnTo>
                  <a:pt x="196747" y="9559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39230" y="5357869"/>
            <a:ext cx="300197" cy="207835"/>
          </a:xfrm>
          <a:custGeom>
            <a:avLst/>
            <a:gdLst/>
            <a:ahLst/>
            <a:cxnLst/>
            <a:rect l="l" t="t" r="r" b="b"/>
            <a:pathLst>
              <a:path w="300197" h="207835">
                <a:moveTo>
                  <a:pt x="0" y="138290"/>
                </a:moveTo>
                <a:lnTo>
                  <a:pt x="8201" y="145659"/>
                </a:lnTo>
                <a:lnTo>
                  <a:pt x="17607" y="153898"/>
                </a:lnTo>
                <a:lnTo>
                  <a:pt x="27820" y="162684"/>
                </a:lnTo>
                <a:lnTo>
                  <a:pt x="38444" y="171695"/>
                </a:lnTo>
                <a:lnTo>
                  <a:pt x="49082" y="180610"/>
                </a:lnTo>
                <a:lnTo>
                  <a:pt x="59339" y="189105"/>
                </a:lnTo>
                <a:lnTo>
                  <a:pt x="68818" y="196860"/>
                </a:lnTo>
                <a:lnTo>
                  <a:pt x="75539" y="202285"/>
                </a:lnTo>
                <a:lnTo>
                  <a:pt x="81407" y="206895"/>
                </a:lnTo>
                <a:lnTo>
                  <a:pt x="89103" y="207835"/>
                </a:lnTo>
                <a:lnTo>
                  <a:pt x="93052" y="205778"/>
                </a:lnTo>
                <a:lnTo>
                  <a:pt x="106970" y="196305"/>
                </a:lnTo>
                <a:lnTo>
                  <a:pt x="116650" y="188093"/>
                </a:lnTo>
                <a:lnTo>
                  <a:pt x="125738" y="179164"/>
                </a:lnTo>
                <a:lnTo>
                  <a:pt x="134378" y="169727"/>
                </a:lnTo>
                <a:lnTo>
                  <a:pt x="142711" y="159990"/>
                </a:lnTo>
                <a:lnTo>
                  <a:pt x="149593" y="151714"/>
                </a:lnTo>
                <a:lnTo>
                  <a:pt x="157708" y="141943"/>
                </a:lnTo>
                <a:lnTo>
                  <a:pt x="165846" y="132191"/>
                </a:lnTo>
                <a:lnTo>
                  <a:pt x="174007" y="122459"/>
                </a:lnTo>
                <a:lnTo>
                  <a:pt x="182192" y="112746"/>
                </a:lnTo>
                <a:lnTo>
                  <a:pt x="190400" y="103053"/>
                </a:lnTo>
                <a:lnTo>
                  <a:pt x="198631" y="93380"/>
                </a:lnTo>
                <a:lnTo>
                  <a:pt x="206884" y="83726"/>
                </a:lnTo>
                <a:lnTo>
                  <a:pt x="215161" y="74093"/>
                </a:lnTo>
                <a:lnTo>
                  <a:pt x="223460" y="64479"/>
                </a:lnTo>
                <a:lnTo>
                  <a:pt x="231783" y="54885"/>
                </a:lnTo>
                <a:lnTo>
                  <a:pt x="240128" y="45312"/>
                </a:lnTo>
                <a:lnTo>
                  <a:pt x="248495" y="35758"/>
                </a:lnTo>
                <a:lnTo>
                  <a:pt x="256885" y="26225"/>
                </a:lnTo>
                <a:lnTo>
                  <a:pt x="265297" y="16712"/>
                </a:lnTo>
                <a:lnTo>
                  <a:pt x="275570" y="6692"/>
                </a:lnTo>
                <a:lnTo>
                  <a:pt x="286543" y="64"/>
                </a:lnTo>
                <a:lnTo>
                  <a:pt x="293573" y="0"/>
                </a:lnTo>
                <a:lnTo>
                  <a:pt x="298959" y="10702"/>
                </a:lnTo>
                <a:lnTo>
                  <a:pt x="300197" y="24767"/>
                </a:lnTo>
                <a:lnTo>
                  <a:pt x="300126" y="26238"/>
                </a:lnTo>
                <a:lnTo>
                  <a:pt x="297511" y="39667"/>
                </a:lnTo>
                <a:lnTo>
                  <a:pt x="292014" y="52180"/>
                </a:lnTo>
                <a:lnTo>
                  <a:pt x="284051" y="63346"/>
                </a:lnTo>
                <a:lnTo>
                  <a:pt x="274035" y="72738"/>
                </a:lnTo>
                <a:lnTo>
                  <a:pt x="262384" y="79925"/>
                </a:lnTo>
                <a:lnTo>
                  <a:pt x="249512" y="84480"/>
                </a:lnTo>
                <a:lnTo>
                  <a:pt x="242519" y="85661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241843" y="5299304"/>
            <a:ext cx="265684" cy="269532"/>
          </a:xfrm>
          <a:custGeom>
            <a:avLst/>
            <a:gdLst/>
            <a:ahLst/>
            <a:cxnLst/>
            <a:rect l="l" t="t" r="r" b="b"/>
            <a:pathLst>
              <a:path w="265684" h="269532">
                <a:moveTo>
                  <a:pt x="162344" y="0"/>
                </a:moveTo>
                <a:lnTo>
                  <a:pt x="156387" y="507"/>
                </a:lnTo>
                <a:lnTo>
                  <a:pt x="152781" y="4368"/>
                </a:lnTo>
                <a:lnTo>
                  <a:pt x="144194" y="13744"/>
                </a:lnTo>
                <a:lnTo>
                  <a:pt x="135801" y="23292"/>
                </a:lnTo>
                <a:lnTo>
                  <a:pt x="127603" y="33007"/>
                </a:lnTo>
                <a:lnTo>
                  <a:pt x="119604" y="42887"/>
                </a:lnTo>
                <a:lnTo>
                  <a:pt x="111807" y="52926"/>
                </a:lnTo>
                <a:lnTo>
                  <a:pt x="104215" y="63121"/>
                </a:lnTo>
                <a:lnTo>
                  <a:pt x="96832" y="73469"/>
                </a:lnTo>
                <a:lnTo>
                  <a:pt x="93408" y="78422"/>
                </a:lnTo>
                <a:lnTo>
                  <a:pt x="92456" y="82118"/>
                </a:lnTo>
                <a:lnTo>
                  <a:pt x="92506" y="83337"/>
                </a:lnTo>
                <a:lnTo>
                  <a:pt x="91141" y="96865"/>
                </a:lnTo>
                <a:lnTo>
                  <a:pt x="86211" y="109285"/>
                </a:lnTo>
                <a:lnTo>
                  <a:pt x="78335" y="120131"/>
                </a:lnTo>
                <a:lnTo>
                  <a:pt x="68133" y="128941"/>
                </a:lnTo>
                <a:lnTo>
                  <a:pt x="56224" y="135250"/>
                </a:lnTo>
                <a:lnTo>
                  <a:pt x="46545" y="138061"/>
                </a:lnTo>
                <a:lnTo>
                  <a:pt x="42786" y="139090"/>
                </a:lnTo>
                <a:lnTo>
                  <a:pt x="38925" y="139763"/>
                </a:lnTo>
                <a:lnTo>
                  <a:pt x="35026" y="139941"/>
                </a:lnTo>
                <a:lnTo>
                  <a:pt x="31445" y="143725"/>
                </a:lnTo>
                <a:lnTo>
                  <a:pt x="3200" y="186156"/>
                </a:lnTo>
                <a:lnTo>
                  <a:pt x="0" y="190957"/>
                </a:lnTo>
                <a:lnTo>
                  <a:pt x="1295" y="197446"/>
                </a:lnTo>
                <a:lnTo>
                  <a:pt x="6096" y="200659"/>
                </a:lnTo>
                <a:lnTo>
                  <a:pt x="104609" y="266636"/>
                </a:lnTo>
                <a:lnTo>
                  <a:pt x="108927" y="269532"/>
                </a:lnTo>
                <a:lnTo>
                  <a:pt x="114719" y="268833"/>
                </a:lnTo>
                <a:lnTo>
                  <a:pt x="126732" y="255571"/>
                </a:lnTo>
                <a:lnTo>
                  <a:pt x="135190" y="246088"/>
                </a:lnTo>
                <a:lnTo>
                  <a:pt x="143586" y="236550"/>
                </a:lnTo>
                <a:lnTo>
                  <a:pt x="151920" y="226956"/>
                </a:lnTo>
                <a:lnTo>
                  <a:pt x="160190" y="217308"/>
                </a:lnTo>
                <a:lnTo>
                  <a:pt x="168397" y="207606"/>
                </a:lnTo>
                <a:lnTo>
                  <a:pt x="176541" y="197850"/>
                </a:lnTo>
                <a:lnTo>
                  <a:pt x="184620" y="188041"/>
                </a:lnTo>
                <a:lnTo>
                  <a:pt x="192634" y="178179"/>
                </a:lnTo>
                <a:lnTo>
                  <a:pt x="200584" y="168264"/>
                </a:lnTo>
                <a:lnTo>
                  <a:pt x="208468" y="158298"/>
                </a:lnTo>
                <a:lnTo>
                  <a:pt x="216287" y="148280"/>
                </a:lnTo>
                <a:lnTo>
                  <a:pt x="224039" y="138211"/>
                </a:lnTo>
                <a:lnTo>
                  <a:pt x="231725" y="128092"/>
                </a:lnTo>
                <a:lnTo>
                  <a:pt x="239344" y="117922"/>
                </a:lnTo>
                <a:lnTo>
                  <a:pt x="246896" y="107703"/>
                </a:lnTo>
                <a:lnTo>
                  <a:pt x="254381" y="97434"/>
                </a:lnTo>
                <a:lnTo>
                  <a:pt x="261797" y="87117"/>
                </a:lnTo>
                <a:lnTo>
                  <a:pt x="262356" y="86334"/>
                </a:lnTo>
                <a:lnTo>
                  <a:pt x="265684" y="81673"/>
                </a:lnTo>
                <a:lnTo>
                  <a:pt x="264617" y="75183"/>
                </a:lnTo>
                <a:lnTo>
                  <a:pt x="260007" y="71793"/>
                </a:lnTo>
                <a:lnTo>
                  <a:pt x="166611" y="3136"/>
                </a:lnTo>
                <a:lnTo>
                  <a:pt x="162344" y="0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99130" y="5408334"/>
            <a:ext cx="64385" cy="81352"/>
          </a:xfrm>
          <a:custGeom>
            <a:avLst/>
            <a:gdLst/>
            <a:ahLst/>
            <a:cxnLst/>
            <a:rect l="l" t="t" r="r" b="b"/>
            <a:pathLst>
              <a:path w="64385" h="81352">
                <a:moveTo>
                  <a:pt x="62369" y="55148"/>
                </a:moveTo>
                <a:lnTo>
                  <a:pt x="54312" y="37666"/>
                </a:lnTo>
                <a:lnTo>
                  <a:pt x="45154" y="21640"/>
                </a:lnTo>
                <a:lnTo>
                  <a:pt x="36752" y="10640"/>
                </a:lnTo>
                <a:lnTo>
                  <a:pt x="29153" y="3888"/>
                </a:lnTo>
                <a:lnTo>
                  <a:pt x="22405" y="601"/>
                </a:lnTo>
                <a:lnTo>
                  <a:pt x="16556" y="0"/>
                </a:lnTo>
                <a:lnTo>
                  <a:pt x="11653" y="1301"/>
                </a:lnTo>
                <a:lnTo>
                  <a:pt x="7744" y="3726"/>
                </a:lnTo>
                <a:lnTo>
                  <a:pt x="4877" y="6491"/>
                </a:lnTo>
                <a:lnTo>
                  <a:pt x="3098" y="8818"/>
                </a:lnTo>
                <a:lnTo>
                  <a:pt x="0" y="13530"/>
                </a:lnTo>
                <a:lnTo>
                  <a:pt x="990" y="20692"/>
                </a:lnTo>
                <a:lnTo>
                  <a:pt x="3695" y="26674"/>
                </a:lnTo>
                <a:lnTo>
                  <a:pt x="7889" y="35056"/>
                </a:lnTo>
                <a:lnTo>
                  <a:pt x="14583" y="45926"/>
                </a:lnTo>
                <a:lnTo>
                  <a:pt x="22288" y="55948"/>
                </a:lnTo>
                <a:lnTo>
                  <a:pt x="23698" y="57599"/>
                </a:lnTo>
                <a:lnTo>
                  <a:pt x="27241" y="62907"/>
                </a:lnTo>
                <a:lnTo>
                  <a:pt x="31826" y="66933"/>
                </a:lnTo>
                <a:lnTo>
                  <a:pt x="36410" y="70934"/>
                </a:lnTo>
                <a:lnTo>
                  <a:pt x="41338" y="78147"/>
                </a:lnTo>
                <a:lnTo>
                  <a:pt x="46380" y="80167"/>
                </a:lnTo>
                <a:lnTo>
                  <a:pt x="53661" y="81352"/>
                </a:lnTo>
                <a:lnTo>
                  <a:pt x="61353" y="76486"/>
                </a:lnTo>
                <a:lnTo>
                  <a:pt x="64385" y="66582"/>
                </a:lnTo>
                <a:lnTo>
                  <a:pt x="62369" y="55148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399130" y="5408334"/>
            <a:ext cx="64385" cy="81352"/>
          </a:xfrm>
          <a:custGeom>
            <a:avLst/>
            <a:gdLst/>
            <a:ahLst/>
            <a:cxnLst/>
            <a:rect l="l" t="t" r="r" b="b"/>
            <a:pathLst>
              <a:path w="64385" h="81352">
                <a:moveTo>
                  <a:pt x="62369" y="55148"/>
                </a:moveTo>
                <a:lnTo>
                  <a:pt x="64385" y="66582"/>
                </a:lnTo>
                <a:lnTo>
                  <a:pt x="61353" y="76486"/>
                </a:lnTo>
                <a:lnTo>
                  <a:pt x="53661" y="81352"/>
                </a:lnTo>
                <a:lnTo>
                  <a:pt x="46380" y="80167"/>
                </a:lnTo>
                <a:lnTo>
                  <a:pt x="41338" y="78147"/>
                </a:lnTo>
                <a:lnTo>
                  <a:pt x="36410" y="70934"/>
                </a:lnTo>
                <a:lnTo>
                  <a:pt x="31826" y="66933"/>
                </a:lnTo>
                <a:lnTo>
                  <a:pt x="27241" y="62907"/>
                </a:lnTo>
                <a:lnTo>
                  <a:pt x="23698" y="57599"/>
                </a:lnTo>
                <a:lnTo>
                  <a:pt x="22288" y="55948"/>
                </a:lnTo>
                <a:lnTo>
                  <a:pt x="14583" y="45926"/>
                </a:lnTo>
                <a:lnTo>
                  <a:pt x="7889" y="35056"/>
                </a:lnTo>
                <a:lnTo>
                  <a:pt x="3695" y="26674"/>
                </a:lnTo>
                <a:lnTo>
                  <a:pt x="990" y="20692"/>
                </a:lnTo>
                <a:lnTo>
                  <a:pt x="0" y="13530"/>
                </a:lnTo>
                <a:lnTo>
                  <a:pt x="3098" y="8818"/>
                </a:lnTo>
                <a:lnTo>
                  <a:pt x="4877" y="6491"/>
                </a:lnTo>
                <a:lnTo>
                  <a:pt x="7744" y="3726"/>
                </a:lnTo>
                <a:lnTo>
                  <a:pt x="11653" y="1301"/>
                </a:lnTo>
                <a:lnTo>
                  <a:pt x="16556" y="0"/>
                </a:lnTo>
                <a:lnTo>
                  <a:pt x="22405" y="601"/>
                </a:lnTo>
                <a:lnTo>
                  <a:pt x="29153" y="3888"/>
                </a:lnTo>
                <a:lnTo>
                  <a:pt x="36752" y="10640"/>
                </a:lnTo>
                <a:lnTo>
                  <a:pt x="45154" y="21640"/>
                </a:lnTo>
                <a:lnTo>
                  <a:pt x="54312" y="37666"/>
                </a:lnTo>
                <a:lnTo>
                  <a:pt x="62369" y="55148"/>
                </a:lnTo>
                <a:close/>
              </a:path>
            </a:pathLst>
          </a:custGeom>
          <a:ln w="16763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73831" y="5561537"/>
            <a:ext cx="258965" cy="160821"/>
          </a:xfrm>
          <a:custGeom>
            <a:avLst/>
            <a:gdLst/>
            <a:ahLst/>
            <a:cxnLst/>
            <a:rect l="l" t="t" r="r" b="b"/>
            <a:pathLst>
              <a:path w="258965" h="160821">
                <a:moveTo>
                  <a:pt x="0" y="127114"/>
                </a:moveTo>
                <a:lnTo>
                  <a:pt x="11176" y="133184"/>
                </a:lnTo>
                <a:lnTo>
                  <a:pt x="22543" y="138888"/>
                </a:lnTo>
                <a:lnTo>
                  <a:pt x="34088" y="144219"/>
                </a:lnTo>
                <a:lnTo>
                  <a:pt x="45799" y="149171"/>
                </a:lnTo>
                <a:lnTo>
                  <a:pt x="57666" y="153740"/>
                </a:lnTo>
                <a:lnTo>
                  <a:pt x="76165" y="159622"/>
                </a:lnTo>
                <a:lnTo>
                  <a:pt x="88550" y="160821"/>
                </a:lnTo>
                <a:lnTo>
                  <a:pt x="92075" y="160439"/>
                </a:lnTo>
                <a:lnTo>
                  <a:pt x="103983" y="156133"/>
                </a:lnTo>
                <a:lnTo>
                  <a:pt x="114542" y="148678"/>
                </a:lnTo>
                <a:lnTo>
                  <a:pt x="122440" y="141554"/>
                </a:lnTo>
                <a:lnTo>
                  <a:pt x="131655" y="132808"/>
                </a:lnTo>
                <a:lnTo>
                  <a:pt x="140816" y="124007"/>
                </a:lnTo>
                <a:lnTo>
                  <a:pt x="149924" y="115149"/>
                </a:lnTo>
                <a:lnTo>
                  <a:pt x="158977" y="106236"/>
                </a:lnTo>
                <a:lnTo>
                  <a:pt x="167976" y="97268"/>
                </a:lnTo>
                <a:lnTo>
                  <a:pt x="176920" y="88245"/>
                </a:lnTo>
                <a:lnTo>
                  <a:pt x="185809" y="79168"/>
                </a:lnTo>
                <a:lnTo>
                  <a:pt x="194642" y="70036"/>
                </a:lnTo>
                <a:lnTo>
                  <a:pt x="203420" y="60851"/>
                </a:lnTo>
                <a:lnTo>
                  <a:pt x="212141" y="51612"/>
                </a:lnTo>
                <a:lnTo>
                  <a:pt x="220806" y="42320"/>
                </a:lnTo>
                <a:lnTo>
                  <a:pt x="229414" y="32976"/>
                </a:lnTo>
                <a:lnTo>
                  <a:pt x="237964" y="23579"/>
                </a:lnTo>
                <a:lnTo>
                  <a:pt x="246457" y="14130"/>
                </a:lnTo>
                <a:lnTo>
                  <a:pt x="254892" y="4629"/>
                </a:lnTo>
                <a:lnTo>
                  <a:pt x="258965" y="0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80792" y="5439982"/>
            <a:ext cx="60333" cy="76084"/>
          </a:xfrm>
          <a:custGeom>
            <a:avLst/>
            <a:gdLst/>
            <a:ahLst/>
            <a:cxnLst/>
            <a:rect l="l" t="t" r="r" b="b"/>
            <a:pathLst>
              <a:path w="60333" h="76084">
                <a:moveTo>
                  <a:pt x="41356" y="19709"/>
                </a:moveTo>
                <a:lnTo>
                  <a:pt x="36530" y="12762"/>
                </a:lnTo>
                <a:lnTo>
                  <a:pt x="31387" y="5536"/>
                </a:lnTo>
                <a:lnTo>
                  <a:pt x="23818" y="1789"/>
                </a:lnTo>
                <a:lnTo>
                  <a:pt x="11402" y="0"/>
                </a:lnTo>
                <a:lnTo>
                  <a:pt x="1428" y="6367"/>
                </a:lnTo>
                <a:lnTo>
                  <a:pt x="1313" y="6565"/>
                </a:lnTo>
                <a:lnTo>
                  <a:pt x="0" y="17775"/>
                </a:lnTo>
                <a:lnTo>
                  <a:pt x="4528" y="29194"/>
                </a:lnTo>
                <a:lnTo>
                  <a:pt x="5390" y="30783"/>
                </a:lnTo>
                <a:lnTo>
                  <a:pt x="8971" y="37248"/>
                </a:lnTo>
                <a:lnTo>
                  <a:pt x="12553" y="43725"/>
                </a:lnTo>
                <a:lnTo>
                  <a:pt x="16121" y="50189"/>
                </a:lnTo>
                <a:lnTo>
                  <a:pt x="19500" y="56310"/>
                </a:lnTo>
                <a:lnTo>
                  <a:pt x="22941" y="62508"/>
                </a:lnTo>
                <a:lnTo>
                  <a:pt x="27856" y="67474"/>
                </a:lnTo>
                <a:lnTo>
                  <a:pt x="32771" y="72439"/>
                </a:lnTo>
                <a:lnTo>
                  <a:pt x="39426" y="76084"/>
                </a:lnTo>
                <a:lnTo>
                  <a:pt x="46398" y="75856"/>
                </a:lnTo>
                <a:lnTo>
                  <a:pt x="49345" y="75754"/>
                </a:lnTo>
                <a:lnTo>
                  <a:pt x="52316" y="74929"/>
                </a:lnTo>
                <a:lnTo>
                  <a:pt x="54717" y="73201"/>
                </a:lnTo>
                <a:lnTo>
                  <a:pt x="60333" y="62903"/>
                </a:lnTo>
                <a:lnTo>
                  <a:pt x="59058" y="50072"/>
                </a:lnTo>
                <a:lnTo>
                  <a:pt x="58362" y="47878"/>
                </a:lnTo>
                <a:lnTo>
                  <a:pt x="52528" y="35830"/>
                </a:lnTo>
                <a:lnTo>
                  <a:pt x="45371" y="25310"/>
                </a:lnTo>
                <a:lnTo>
                  <a:pt x="41356" y="19709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80792" y="5439982"/>
            <a:ext cx="60333" cy="76084"/>
          </a:xfrm>
          <a:custGeom>
            <a:avLst/>
            <a:gdLst/>
            <a:ahLst/>
            <a:cxnLst/>
            <a:rect l="l" t="t" r="r" b="b"/>
            <a:pathLst>
              <a:path w="60333" h="76084">
                <a:moveTo>
                  <a:pt x="41356" y="19709"/>
                </a:moveTo>
                <a:lnTo>
                  <a:pt x="36530" y="12762"/>
                </a:lnTo>
                <a:lnTo>
                  <a:pt x="31387" y="5536"/>
                </a:lnTo>
                <a:lnTo>
                  <a:pt x="23818" y="1789"/>
                </a:lnTo>
                <a:lnTo>
                  <a:pt x="11402" y="0"/>
                </a:lnTo>
                <a:lnTo>
                  <a:pt x="1428" y="6367"/>
                </a:lnTo>
                <a:lnTo>
                  <a:pt x="1313" y="6565"/>
                </a:lnTo>
                <a:lnTo>
                  <a:pt x="0" y="17775"/>
                </a:lnTo>
                <a:lnTo>
                  <a:pt x="4528" y="29194"/>
                </a:lnTo>
                <a:lnTo>
                  <a:pt x="5390" y="30783"/>
                </a:lnTo>
                <a:lnTo>
                  <a:pt x="8971" y="37248"/>
                </a:lnTo>
                <a:lnTo>
                  <a:pt x="12553" y="43725"/>
                </a:lnTo>
                <a:lnTo>
                  <a:pt x="16121" y="50189"/>
                </a:lnTo>
                <a:lnTo>
                  <a:pt x="19500" y="56310"/>
                </a:lnTo>
                <a:lnTo>
                  <a:pt x="22941" y="62508"/>
                </a:lnTo>
                <a:lnTo>
                  <a:pt x="27856" y="67474"/>
                </a:lnTo>
                <a:lnTo>
                  <a:pt x="32771" y="72439"/>
                </a:lnTo>
                <a:lnTo>
                  <a:pt x="39426" y="76084"/>
                </a:lnTo>
                <a:lnTo>
                  <a:pt x="46398" y="75856"/>
                </a:lnTo>
                <a:lnTo>
                  <a:pt x="49345" y="75754"/>
                </a:lnTo>
                <a:lnTo>
                  <a:pt x="52316" y="74929"/>
                </a:lnTo>
                <a:lnTo>
                  <a:pt x="54717" y="73201"/>
                </a:lnTo>
                <a:lnTo>
                  <a:pt x="60333" y="62903"/>
                </a:lnTo>
                <a:lnTo>
                  <a:pt x="59058" y="50072"/>
                </a:lnTo>
                <a:lnTo>
                  <a:pt x="58362" y="47878"/>
                </a:lnTo>
                <a:lnTo>
                  <a:pt x="52528" y="35830"/>
                </a:lnTo>
                <a:lnTo>
                  <a:pt x="45371" y="25310"/>
                </a:lnTo>
                <a:lnTo>
                  <a:pt x="41356" y="19709"/>
                </a:lnTo>
                <a:close/>
              </a:path>
            </a:pathLst>
          </a:custGeom>
          <a:ln w="18275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359942" y="5464348"/>
            <a:ext cx="57480" cy="77790"/>
          </a:xfrm>
          <a:custGeom>
            <a:avLst/>
            <a:gdLst/>
            <a:ahLst/>
            <a:cxnLst/>
            <a:rect l="l" t="t" r="r" b="b"/>
            <a:pathLst>
              <a:path w="57480" h="77790">
                <a:moveTo>
                  <a:pt x="37947" y="15074"/>
                </a:moveTo>
                <a:lnTo>
                  <a:pt x="33794" y="10502"/>
                </a:lnTo>
                <a:lnTo>
                  <a:pt x="29514" y="5816"/>
                </a:lnTo>
                <a:lnTo>
                  <a:pt x="23964" y="3086"/>
                </a:lnTo>
                <a:lnTo>
                  <a:pt x="18427" y="355"/>
                </a:lnTo>
                <a:lnTo>
                  <a:pt x="11252" y="0"/>
                </a:lnTo>
                <a:lnTo>
                  <a:pt x="6426" y="3848"/>
                </a:lnTo>
                <a:lnTo>
                  <a:pt x="0" y="8978"/>
                </a:lnTo>
                <a:lnTo>
                  <a:pt x="279" y="18795"/>
                </a:lnTo>
                <a:lnTo>
                  <a:pt x="2133" y="26809"/>
                </a:lnTo>
                <a:lnTo>
                  <a:pt x="5788" y="39059"/>
                </a:lnTo>
                <a:lnTo>
                  <a:pt x="10934" y="50759"/>
                </a:lnTo>
                <a:lnTo>
                  <a:pt x="17492" y="61725"/>
                </a:lnTo>
                <a:lnTo>
                  <a:pt x="19545" y="64604"/>
                </a:lnTo>
                <a:lnTo>
                  <a:pt x="28579" y="73864"/>
                </a:lnTo>
                <a:lnTo>
                  <a:pt x="40042" y="77790"/>
                </a:lnTo>
                <a:lnTo>
                  <a:pt x="41516" y="77660"/>
                </a:lnTo>
                <a:lnTo>
                  <a:pt x="47878" y="76784"/>
                </a:lnTo>
                <a:lnTo>
                  <a:pt x="53047" y="71551"/>
                </a:lnTo>
                <a:lnTo>
                  <a:pt x="55257" y="65519"/>
                </a:lnTo>
                <a:lnTo>
                  <a:pt x="57480" y="59486"/>
                </a:lnTo>
                <a:lnTo>
                  <a:pt x="57162" y="52806"/>
                </a:lnTo>
                <a:lnTo>
                  <a:pt x="55943" y="46494"/>
                </a:lnTo>
                <a:lnTo>
                  <a:pt x="51980" y="34724"/>
                </a:lnTo>
                <a:lnTo>
                  <a:pt x="45306" y="23922"/>
                </a:lnTo>
                <a:lnTo>
                  <a:pt x="37947" y="1507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59942" y="5464348"/>
            <a:ext cx="57480" cy="77790"/>
          </a:xfrm>
          <a:custGeom>
            <a:avLst/>
            <a:gdLst/>
            <a:ahLst/>
            <a:cxnLst/>
            <a:rect l="l" t="t" r="r" b="b"/>
            <a:pathLst>
              <a:path w="57480" h="77790">
                <a:moveTo>
                  <a:pt x="37947" y="15074"/>
                </a:moveTo>
                <a:lnTo>
                  <a:pt x="33794" y="10502"/>
                </a:lnTo>
                <a:lnTo>
                  <a:pt x="29514" y="5816"/>
                </a:lnTo>
                <a:lnTo>
                  <a:pt x="23964" y="3086"/>
                </a:lnTo>
                <a:lnTo>
                  <a:pt x="18427" y="355"/>
                </a:lnTo>
                <a:lnTo>
                  <a:pt x="11252" y="0"/>
                </a:lnTo>
                <a:lnTo>
                  <a:pt x="6426" y="3848"/>
                </a:lnTo>
                <a:lnTo>
                  <a:pt x="0" y="8978"/>
                </a:lnTo>
                <a:lnTo>
                  <a:pt x="279" y="18795"/>
                </a:lnTo>
                <a:lnTo>
                  <a:pt x="2133" y="26809"/>
                </a:lnTo>
                <a:lnTo>
                  <a:pt x="5788" y="39059"/>
                </a:lnTo>
                <a:lnTo>
                  <a:pt x="10934" y="50759"/>
                </a:lnTo>
                <a:lnTo>
                  <a:pt x="17492" y="61725"/>
                </a:lnTo>
                <a:lnTo>
                  <a:pt x="19545" y="64604"/>
                </a:lnTo>
                <a:lnTo>
                  <a:pt x="28579" y="73864"/>
                </a:lnTo>
                <a:lnTo>
                  <a:pt x="40042" y="77790"/>
                </a:lnTo>
                <a:lnTo>
                  <a:pt x="41516" y="77660"/>
                </a:lnTo>
                <a:lnTo>
                  <a:pt x="47878" y="76784"/>
                </a:lnTo>
                <a:lnTo>
                  <a:pt x="53047" y="71551"/>
                </a:lnTo>
                <a:lnTo>
                  <a:pt x="55257" y="65519"/>
                </a:lnTo>
                <a:lnTo>
                  <a:pt x="57480" y="59486"/>
                </a:lnTo>
                <a:lnTo>
                  <a:pt x="57162" y="52806"/>
                </a:lnTo>
                <a:lnTo>
                  <a:pt x="55943" y="46494"/>
                </a:lnTo>
                <a:lnTo>
                  <a:pt x="51980" y="34724"/>
                </a:lnTo>
                <a:lnTo>
                  <a:pt x="45306" y="23922"/>
                </a:lnTo>
                <a:lnTo>
                  <a:pt x="37947" y="15074"/>
                </a:lnTo>
                <a:close/>
              </a:path>
            </a:pathLst>
          </a:custGeom>
          <a:ln w="18275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631983" y="5212615"/>
            <a:ext cx="442569" cy="534515"/>
          </a:xfrm>
          <a:custGeom>
            <a:avLst/>
            <a:gdLst/>
            <a:ahLst/>
            <a:cxnLst/>
            <a:rect l="l" t="t" r="r" b="b"/>
            <a:pathLst>
              <a:path w="442569" h="534515">
                <a:moveTo>
                  <a:pt x="17130" y="528449"/>
                </a:moveTo>
                <a:lnTo>
                  <a:pt x="46836" y="528208"/>
                </a:lnTo>
                <a:lnTo>
                  <a:pt x="72027" y="527991"/>
                </a:lnTo>
                <a:lnTo>
                  <a:pt x="116347" y="528049"/>
                </a:lnTo>
                <a:lnTo>
                  <a:pt x="127528" y="528243"/>
                </a:lnTo>
                <a:lnTo>
                  <a:pt x="139218" y="528535"/>
                </a:lnTo>
                <a:lnTo>
                  <a:pt x="151649" y="528938"/>
                </a:lnTo>
                <a:lnTo>
                  <a:pt x="164934" y="529460"/>
                </a:lnTo>
                <a:lnTo>
                  <a:pt x="334810" y="534515"/>
                </a:lnTo>
                <a:lnTo>
                  <a:pt x="341179" y="534129"/>
                </a:lnTo>
                <a:lnTo>
                  <a:pt x="367773" y="533973"/>
                </a:lnTo>
                <a:lnTo>
                  <a:pt x="384477" y="533686"/>
                </a:lnTo>
                <a:lnTo>
                  <a:pt x="401106" y="532916"/>
                </a:lnTo>
                <a:lnTo>
                  <a:pt x="415900" y="531403"/>
                </a:lnTo>
                <a:lnTo>
                  <a:pt x="427099" y="528889"/>
                </a:lnTo>
                <a:lnTo>
                  <a:pt x="432181" y="526094"/>
                </a:lnTo>
                <a:lnTo>
                  <a:pt x="434492" y="523796"/>
                </a:lnTo>
                <a:lnTo>
                  <a:pt x="438391" y="523529"/>
                </a:lnTo>
                <a:lnTo>
                  <a:pt x="440232" y="520862"/>
                </a:lnTo>
                <a:lnTo>
                  <a:pt x="442569" y="517484"/>
                </a:lnTo>
                <a:lnTo>
                  <a:pt x="442214" y="513013"/>
                </a:lnTo>
                <a:lnTo>
                  <a:pt x="441769" y="508937"/>
                </a:lnTo>
                <a:lnTo>
                  <a:pt x="440395" y="496311"/>
                </a:lnTo>
                <a:lnTo>
                  <a:pt x="439022" y="483686"/>
                </a:lnTo>
                <a:lnTo>
                  <a:pt x="436274" y="458435"/>
                </a:lnTo>
                <a:lnTo>
                  <a:pt x="433526" y="433184"/>
                </a:lnTo>
                <a:lnTo>
                  <a:pt x="430778" y="407934"/>
                </a:lnTo>
                <a:lnTo>
                  <a:pt x="428029" y="382683"/>
                </a:lnTo>
                <a:lnTo>
                  <a:pt x="425279" y="357432"/>
                </a:lnTo>
                <a:lnTo>
                  <a:pt x="422527" y="332181"/>
                </a:lnTo>
                <a:lnTo>
                  <a:pt x="419840" y="307535"/>
                </a:lnTo>
                <a:lnTo>
                  <a:pt x="417012" y="282212"/>
                </a:lnTo>
                <a:lnTo>
                  <a:pt x="413992" y="256900"/>
                </a:lnTo>
                <a:lnTo>
                  <a:pt x="410659" y="231633"/>
                </a:lnTo>
                <a:lnTo>
                  <a:pt x="406892" y="206448"/>
                </a:lnTo>
                <a:lnTo>
                  <a:pt x="402570" y="181381"/>
                </a:lnTo>
                <a:lnTo>
                  <a:pt x="397570" y="156468"/>
                </a:lnTo>
                <a:lnTo>
                  <a:pt x="391772" y="131746"/>
                </a:lnTo>
                <a:lnTo>
                  <a:pt x="385053" y="107250"/>
                </a:lnTo>
                <a:lnTo>
                  <a:pt x="377121" y="82677"/>
                </a:lnTo>
                <a:lnTo>
                  <a:pt x="367087" y="58946"/>
                </a:lnTo>
                <a:lnTo>
                  <a:pt x="353459" y="37438"/>
                </a:lnTo>
                <a:lnTo>
                  <a:pt x="336754" y="21156"/>
                </a:lnTo>
                <a:lnTo>
                  <a:pt x="314749" y="8698"/>
                </a:lnTo>
                <a:lnTo>
                  <a:pt x="290209" y="1702"/>
                </a:lnTo>
                <a:lnTo>
                  <a:pt x="264581" y="0"/>
                </a:lnTo>
                <a:lnTo>
                  <a:pt x="253009" y="924"/>
                </a:lnTo>
                <a:lnTo>
                  <a:pt x="227694" y="6491"/>
                </a:lnTo>
                <a:lnTo>
                  <a:pt x="203760" y="16271"/>
                </a:lnTo>
                <a:lnTo>
                  <a:pt x="181450" y="29677"/>
                </a:lnTo>
                <a:lnTo>
                  <a:pt x="161008" y="46121"/>
                </a:lnTo>
                <a:lnTo>
                  <a:pt x="142676" y="65016"/>
                </a:lnTo>
                <a:lnTo>
                  <a:pt x="129882" y="81239"/>
                </a:lnTo>
                <a:lnTo>
                  <a:pt x="115990" y="102550"/>
                </a:lnTo>
                <a:lnTo>
                  <a:pt x="103916" y="124915"/>
                </a:lnTo>
                <a:lnTo>
                  <a:pt x="93370" y="148113"/>
                </a:lnTo>
                <a:lnTo>
                  <a:pt x="84060" y="171923"/>
                </a:lnTo>
                <a:lnTo>
                  <a:pt x="75696" y="196125"/>
                </a:lnTo>
                <a:lnTo>
                  <a:pt x="68529" y="218729"/>
                </a:lnTo>
                <a:lnTo>
                  <a:pt x="59433" y="249162"/>
                </a:lnTo>
                <a:lnTo>
                  <a:pt x="50831" y="279739"/>
                </a:lnTo>
                <a:lnTo>
                  <a:pt x="42725" y="310452"/>
                </a:lnTo>
                <a:lnTo>
                  <a:pt x="35116" y="341292"/>
                </a:lnTo>
                <a:lnTo>
                  <a:pt x="28006" y="372251"/>
                </a:lnTo>
                <a:lnTo>
                  <a:pt x="21397" y="403322"/>
                </a:lnTo>
                <a:lnTo>
                  <a:pt x="15290" y="434495"/>
                </a:lnTo>
                <a:lnTo>
                  <a:pt x="9687" y="465762"/>
                </a:lnTo>
                <a:lnTo>
                  <a:pt x="4590" y="497115"/>
                </a:lnTo>
                <a:lnTo>
                  <a:pt x="0" y="528546"/>
                </a:lnTo>
                <a:lnTo>
                  <a:pt x="17130" y="528449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77076" y="6936456"/>
            <a:ext cx="490921" cy="255180"/>
          </a:xfrm>
          <a:custGeom>
            <a:avLst/>
            <a:gdLst/>
            <a:ahLst/>
            <a:cxnLst/>
            <a:rect l="l" t="t" r="r" b="b"/>
            <a:pathLst>
              <a:path w="490921" h="255180">
                <a:moveTo>
                  <a:pt x="355" y="187159"/>
                </a:moveTo>
                <a:lnTo>
                  <a:pt x="26616" y="197186"/>
                </a:lnTo>
                <a:lnTo>
                  <a:pt x="47590" y="201186"/>
                </a:lnTo>
                <a:lnTo>
                  <a:pt x="68574" y="205152"/>
                </a:lnTo>
                <a:lnTo>
                  <a:pt x="89569" y="209072"/>
                </a:lnTo>
                <a:lnTo>
                  <a:pt x="110576" y="212933"/>
                </a:lnTo>
                <a:lnTo>
                  <a:pt x="131595" y="216721"/>
                </a:lnTo>
                <a:lnTo>
                  <a:pt x="152628" y="220423"/>
                </a:lnTo>
                <a:lnTo>
                  <a:pt x="173676" y="224027"/>
                </a:lnTo>
                <a:lnTo>
                  <a:pt x="194739" y="227518"/>
                </a:lnTo>
                <a:lnTo>
                  <a:pt x="215819" y="230884"/>
                </a:lnTo>
                <a:lnTo>
                  <a:pt x="236915" y="234112"/>
                </a:lnTo>
                <a:lnTo>
                  <a:pt x="258030" y="237188"/>
                </a:lnTo>
                <a:lnTo>
                  <a:pt x="279164" y="240099"/>
                </a:lnTo>
                <a:lnTo>
                  <a:pt x="300318" y="242832"/>
                </a:lnTo>
                <a:lnTo>
                  <a:pt x="321492" y="245375"/>
                </a:lnTo>
                <a:lnTo>
                  <a:pt x="342689" y="247713"/>
                </a:lnTo>
                <a:lnTo>
                  <a:pt x="363908" y="249834"/>
                </a:lnTo>
                <a:lnTo>
                  <a:pt x="385150" y="251725"/>
                </a:lnTo>
                <a:lnTo>
                  <a:pt x="406418" y="253371"/>
                </a:lnTo>
                <a:lnTo>
                  <a:pt x="427710" y="254761"/>
                </a:lnTo>
                <a:lnTo>
                  <a:pt x="440792" y="255180"/>
                </a:lnTo>
                <a:lnTo>
                  <a:pt x="453784" y="254154"/>
                </a:lnTo>
                <a:lnTo>
                  <a:pt x="473595" y="245744"/>
                </a:lnTo>
                <a:lnTo>
                  <a:pt x="486713" y="224153"/>
                </a:lnTo>
                <a:lnTo>
                  <a:pt x="490474" y="198513"/>
                </a:lnTo>
                <a:lnTo>
                  <a:pt x="490921" y="185515"/>
                </a:lnTo>
                <a:lnTo>
                  <a:pt x="489944" y="172608"/>
                </a:lnTo>
                <a:lnTo>
                  <a:pt x="482638" y="153758"/>
                </a:lnTo>
                <a:lnTo>
                  <a:pt x="461581" y="139052"/>
                </a:lnTo>
                <a:lnTo>
                  <a:pt x="449440" y="136651"/>
                </a:lnTo>
                <a:lnTo>
                  <a:pt x="436842" y="136875"/>
                </a:lnTo>
                <a:lnTo>
                  <a:pt x="412232" y="142814"/>
                </a:lnTo>
                <a:lnTo>
                  <a:pt x="401510" y="146761"/>
                </a:lnTo>
                <a:lnTo>
                  <a:pt x="396189" y="146507"/>
                </a:lnTo>
                <a:lnTo>
                  <a:pt x="387261" y="144398"/>
                </a:lnTo>
                <a:lnTo>
                  <a:pt x="371494" y="137273"/>
                </a:lnTo>
                <a:lnTo>
                  <a:pt x="359972" y="131910"/>
                </a:lnTo>
                <a:lnTo>
                  <a:pt x="348504" y="126431"/>
                </a:lnTo>
                <a:lnTo>
                  <a:pt x="337093" y="120837"/>
                </a:lnTo>
                <a:lnTo>
                  <a:pt x="325738" y="115127"/>
                </a:lnTo>
                <a:lnTo>
                  <a:pt x="314442" y="109302"/>
                </a:lnTo>
                <a:lnTo>
                  <a:pt x="303205" y="103364"/>
                </a:lnTo>
                <a:lnTo>
                  <a:pt x="292029" y="97312"/>
                </a:lnTo>
                <a:lnTo>
                  <a:pt x="280915" y="91147"/>
                </a:lnTo>
                <a:lnTo>
                  <a:pt x="269863" y="84871"/>
                </a:lnTo>
                <a:lnTo>
                  <a:pt x="258876" y="78482"/>
                </a:lnTo>
                <a:lnTo>
                  <a:pt x="247954" y="71983"/>
                </a:lnTo>
                <a:lnTo>
                  <a:pt x="237099" y="65374"/>
                </a:lnTo>
                <a:lnTo>
                  <a:pt x="231330" y="60832"/>
                </a:lnTo>
                <a:lnTo>
                  <a:pt x="229971" y="58635"/>
                </a:lnTo>
                <a:lnTo>
                  <a:pt x="230187" y="55854"/>
                </a:lnTo>
                <a:lnTo>
                  <a:pt x="230454" y="53289"/>
                </a:lnTo>
                <a:lnTo>
                  <a:pt x="231152" y="46405"/>
                </a:lnTo>
                <a:lnTo>
                  <a:pt x="231863" y="39509"/>
                </a:lnTo>
                <a:lnTo>
                  <a:pt x="232562" y="32626"/>
                </a:lnTo>
                <a:lnTo>
                  <a:pt x="50215" y="0"/>
                </a:lnTo>
                <a:lnTo>
                  <a:pt x="46281" y="12081"/>
                </a:lnTo>
                <a:lnTo>
                  <a:pt x="42439" y="24192"/>
                </a:lnTo>
                <a:lnTo>
                  <a:pt x="38689" y="36332"/>
                </a:lnTo>
                <a:lnTo>
                  <a:pt x="35033" y="48501"/>
                </a:lnTo>
                <a:lnTo>
                  <a:pt x="31469" y="60698"/>
                </a:lnTo>
                <a:lnTo>
                  <a:pt x="27998" y="72922"/>
                </a:lnTo>
                <a:lnTo>
                  <a:pt x="24621" y="85173"/>
                </a:lnTo>
                <a:lnTo>
                  <a:pt x="21338" y="97448"/>
                </a:lnTo>
                <a:lnTo>
                  <a:pt x="18148" y="109749"/>
                </a:lnTo>
                <a:lnTo>
                  <a:pt x="15053" y="122074"/>
                </a:lnTo>
                <a:lnTo>
                  <a:pt x="12051" y="134422"/>
                </a:lnTo>
                <a:lnTo>
                  <a:pt x="9144" y="146792"/>
                </a:lnTo>
                <a:lnTo>
                  <a:pt x="6332" y="159184"/>
                </a:lnTo>
                <a:lnTo>
                  <a:pt x="3615" y="171598"/>
                </a:lnTo>
                <a:lnTo>
                  <a:pt x="992" y="184031"/>
                </a:lnTo>
                <a:lnTo>
                  <a:pt x="355" y="187159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607287" y="6889893"/>
            <a:ext cx="145884" cy="107207"/>
          </a:xfrm>
          <a:custGeom>
            <a:avLst/>
            <a:gdLst/>
            <a:ahLst/>
            <a:cxnLst/>
            <a:rect l="l" t="t" r="r" b="b"/>
            <a:pathLst>
              <a:path w="145884" h="107207">
                <a:moveTo>
                  <a:pt x="0" y="102603"/>
                </a:moveTo>
                <a:lnTo>
                  <a:pt x="7570" y="92415"/>
                </a:lnTo>
                <a:lnTo>
                  <a:pt x="14603" y="81846"/>
                </a:lnTo>
                <a:lnTo>
                  <a:pt x="21348" y="71070"/>
                </a:lnTo>
                <a:lnTo>
                  <a:pt x="28057" y="60265"/>
                </a:lnTo>
                <a:lnTo>
                  <a:pt x="34979" y="49606"/>
                </a:lnTo>
                <a:lnTo>
                  <a:pt x="43657" y="37639"/>
                </a:lnTo>
                <a:lnTo>
                  <a:pt x="52065" y="27770"/>
                </a:lnTo>
                <a:lnTo>
                  <a:pt x="61326" y="18817"/>
                </a:lnTo>
                <a:lnTo>
                  <a:pt x="71524" y="11121"/>
                </a:lnTo>
                <a:lnTo>
                  <a:pt x="82745" y="5022"/>
                </a:lnTo>
                <a:lnTo>
                  <a:pt x="91211" y="1409"/>
                </a:lnTo>
                <a:lnTo>
                  <a:pt x="101219" y="0"/>
                </a:lnTo>
                <a:lnTo>
                  <a:pt x="106578" y="6222"/>
                </a:lnTo>
                <a:lnTo>
                  <a:pt x="109271" y="16926"/>
                </a:lnTo>
                <a:lnTo>
                  <a:pt x="104837" y="28255"/>
                </a:lnTo>
                <a:lnTo>
                  <a:pt x="95677" y="39490"/>
                </a:lnTo>
                <a:lnTo>
                  <a:pt x="86276" y="48109"/>
                </a:lnTo>
                <a:lnTo>
                  <a:pt x="77063" y="55371"/>
                </a:lnTo>
                <a:lnTo>
                  <a:pt x="66824" y="62889"/>
                </a:lnTo>
                <a:lnTo>
                  <a:pt x="56414" y="70162"/>
                </a:lnTo>
                <a:lnTo>
                  <a:pt x="45859" y="77227"/>
                </a:lnTo>
                <a:lnTo>
                  <a:pt x="35190" y="84125"/>
                </a:lnTo>
                <a:lnTo>
                  <a:pt x="24434" y="90893"/>
                </a:lnTo>
                <a:lnTo>
                  <a:pt x="13619" y="97573"/>
                </a:lnTo>
                <a:lnTo>
                  <a:pt x="2774" y="104201"/>
                </a:lnTo>
                <a:lnTo>
                  <a:pt x="355" y="105676"/>
                </a:lnTo>
                <a:lnTo>
                  <a:pt x="11615" y="99798"/>
                </a:lnTo>
                <a:lnTo>
                  <a:pt x="22737" y="93651"/>
                </a:lnTo>
                <a:lnTo>
                  <a:pt x="33825" y="87443"/>
                </a:lnTo>
                <a:lnTo>
                  <a:pt x="44985" y="81381"/>
                </a:lnTo>
                <a:lnTo>
                  <a:pt x="56324" y="75672"/>
                </a:lnTo>
                <a:lnTo>
                  <a:pt x="70728" y="69441"/>
                </a:lnTo>
                <a:lnTo>
                  <a:pt x="82760" y="65333"/>
                </a:lnTo>
                <a:lnTo>
                  <a:pt x="95054" y="62318"/>
                </a:lnTo>
                <a:lnTo>
                  <a:pt x="107526" y="60643"/>
                </a:lnTo>
                <a:lnTo>
                  <a:pt x="120093" y="60555"/>
                </a:lnTo>
                <a:lnTo>
                  <a:pt x="123342" y="60820"/>
                </a:lnTo>
                <a:lnTo>
                  <a:pt x="136980" y="64902"/>
                </a:lnTo>
                <a:lnTo>
                  <a:pt x="145085" y="74793"/>
                </a:lnTo>
                <a:lnTo>
                  <a:pt x="145313" y="76428"/>
                </a:lnTo>
                <a:lnTo>
                  <a:pt x="145884" y="84213"/>
                </a:lnTo>
                <a:lnTo>
                  <a:pt x="139026" y="90462"/>
                </a:lnTo>
                <a:lnTo>
                  <a:pt x="132257" y="94348"/>
                </a:lnTo>
                <a:lnTo>
                  <a:pt x="120943" y="99767"/>
                </a:lnTo>
                <a:lnTo>
                  <a:pt x="109073" y="103538"/>
                </a:lnTo>
                <a:lnTo>
                  <a:pt x="96773" y="105885"/>
                </a:lnTo>
                <a:lnTo>
                  <a:pt x="84165" y="107033"/>
                </a:lnTo>
                <a:lnTo>
                  <a:pt x="71373" y="107207"/>
                </a:lnTo>
                <a:lnTo>
                  <a:pt x="58521" y="106629"/>
                </a:lnTo>
                <a:lnTo>
                  <a:pt x="45732" y="105525"/>
                </a:lnTo>
                <a:lnTo>
                  <a:pt x="38989" y="104800"/>
                </a:lnTo>
                <a:lnTo>
                  <a:pt x="27213" y="103509"/>
                </a:lnTo>
                <a:lnTo>
                  <a:pt x="14784" y="102601"/>
                </a:lnTo>
                <a:lnTo>
                  <a:pt x="1191" y="102553"/>
                </a:lnTo>
                <a:lnTo>
                  <a:pt x="0" y="102603"/>
                </a:lnTo>
                <a:close/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63377" y="5752388"/>
            <a:ext cx="234353" cy="1183132"/>
          </a:xfrm>
          <a:custGeom>
            <a:avLst/>
            <a:gdLst/>
            <a:ahLst/>
            <a:cxnLst/>
            <a:rect l="l" t="t" r="r" b="b"/>
            <a:pathLst>
              <a:path w="234353" h="1183131">
                <a:moveTo>
                  <a:pt x="234353" y="0"/>
                </a:moveTo>
                <a:lnTo>
                  <a:pt x="223916" y="59401"/>
                </a:lnTo>
                <a:lnTo>
                  <a:pt x="213344" y="118778"/>
                </a:lnTo>
                <a:lnTo>
                  <a:pt x="202637" y="178131"/>
                </a:lnTo>
                <a:lnTo>
                  <a:pt x="191796" y="237460"/>
                </a:lnTo>
                <a:lnTo>
                  <a:pt x="180819" y="296764"/>
                </a:lnTo>
                <a:lnTo>
                  <a:pt x="169707" y="356042"/>
                </a:lnTo>
                <a:lnTo>
                  <a:pt x="158460" y="415295"/>
                </a:lnTo>
                <a:lnTo>
                  <a:pt x="147078" y="474523"/>
                </a:lnTo>
                <a:lnTo>
                  <a:pt x="135561" y="533724"/>
                </a:lnTo>
                <a:lnTo>
                  <a:pt x="123910" y="592899"/>
                </a:lnTo>
                <a:lnTo>
                  <a:pt x="112124" y="652047"/>
                </a:lnTo>
                <a:lnTo>
                  <a:pt x="100204" y="711169"/>
                </a:lnTo>
                <a:lnTo>
                  <a:pt x="88149" y="770263"/>
                </a:lnTo>
                <a:lnTo>
                  <a:pt x="75959" y="829329"/>
                </a:lnTo>
                <a:lnTo>
                  <a:pt x="63635" y="888368"/>
                </a:lnTo>
                <a:lnTo>
                  <a:pt x="51176" y="947378"/>
                </a:lnTo>
                <a:lnTo>
                  <a:pt x="38583" y="1006360"/>
                </a:lnTo>
                <a:lnTo>
                  <a:pt x="25856" y="1065313"/>
                </a:lnTo>
                <a:lnTo>
                  <a:pt x="12995" y="1124237"/>
                </a:lnTo>
                <a:lnTo>
                  <a:pt x="0" y="1183132"/>
                </a:lnTo>
              </a:path>
            </a:pathLst>
          </a:custGeom>
          <a:ln w="15620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17745" y="5746330"/>
            <a:ext cx="221970" cy="1201661"/>
          </a:xfrm>
          <a:custGeom>
            <a:avLst/>
            <a:gdLst/>
            <a:ahLst/>
            <a:cxnLst/>
            <a:rect l="l" t="t" r="r" b="b"/>
            <a:pathLst>
              <a:path w="221970" h="1201661">
                <a:moveTo>
                  <a:pt x="221970" y="0"/>
                </a:moveTo>
                <a:lnTo>
                  <a:pt x="210872" y="60083"/>
                </a:lnTo>
                <a:lnTo>
                  <a:pt x="199773" y="120167"/>
                </a:lnTo>
                <a:lnTo>
                  <a:pt x="188675" y="180251"/>
                </a:lnTo>
                <a:lnTo>
                  <a:pt x="177576" y="240334"/>
                </a:lnTo>
                <a:lnTo>
                  <a:pt x="166477" y="300418"/>
                </a:lnTo>
                <a:lnTo>
                  <a:pt x="155379" y="360501"/>
                </a:lnTo>
                <a:lnTo>
                  <a:pt x="144280" y="420585"/>
                </a:lnTo>
                <a:lnTo>
                  <a:pt x="133182" y="480668"/>
                </a:lnTo>
                <a:lnTo>
                  <a:pt x="122083" y="540752"/>
                </a:lnTo>
                <a:lnTo>
                  <a:pt x="110985" y="600835"/>
                </a:lnTo>
                <a:lnTo>
                  <a:pt x="99886" y="660918"/>
                </a:lnTo>
                <a:lnTo>
                  <a:pt x="88788" y="721001"/>
                </a:lnTo>
                <a:lnTo>
                  <a:pt x="77689" y="781084"/>
                </a:lnTo>
                <a:lnTo>
                  <a:pt x="66591" y="841167"/>
                </a:lnTo>
                <a:lnTo>
                  <a:pt x="55492" y="901250"/>
                </a:lnTo>
                <a:lnTo>
                  <a:pt x="44394" y="961332"/>
                </a:lnTo>
                <a:lnTo>
                  <a:pt x="33295" y="1021415"/>
                </a:lnTo>
                <a:lnTo>
                  <a:pt x="22197" y="1081497"/>
                </a:lnTo>
                <a:lnTo>
                  <a:pt x="11098" y="1141579"/>
                </a:lnTo>
                <a:lnTo>
                  <a:pt x="0" y="1201661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781702" y="5457520"/>
            <a:ext cx="484087" cy="732429"/>
          </a:xfrm>
          <a:custGeom>
            <a:avLst/>
            <a:gdLst/>
            <a:ahLst/>
            <a:cxnLst/>
            <a:rect l="l" t="t" r="r" b="b"/>
            <a:pathLst>
              <a:path w="484087" h="732429">
                <a:moveTo>
                  <a:pt x="173041" y="267138"/>
                </a:moveTo>
                <a:lnTo>
                  <a:pt x="167773" y="255566"/>
                </a:lnTo>
                <a:lnTo>
                  <a:pt x="163430" y="243635"/>
                </a:lnTo>
                <a:lnTo>
                  <a:pt x="159816" y="228851"/>
                </a:lnTo>
                <a:lnTo>
                  <a:pt x="158045" y="216303"/>
                </a:lnTo>
                <a:lnTo>
                  <a:pt x="157140" y="203617"/>
                </a:lnTo>
                <a:lnTo>
                  <a:pt x="156856" y="190858"/>
                </a:lnTo>
                <a:lnTo>
                  <a:pt x="157049" y="172072"/>
                </a:lnTo>
                <a:lnTo>
                  <a:pt x="157278" y="159373"/>
                </a:lnTo>
                <a:lnTo>
                  <a:pt x="157506" y="146675"/>
                </a:lnTo>
                <a:lnTo>
                  <a:pt x="157734" y="133977"/>
                </a:lnTo>
                <a:lnTo>
                  <a:pt x="157962" y="121279"/>
                </a:lnTo>
                <a:lnTo>
                  <a:pt x="158189" y="108582"/>
                </a:lnTo>
                <a:lnTo>
                  <a:pt x="158416" y="95884"/>
                </a:lnTo>
                <a:lnTo>
                  <a:pt x="158644" y="83187"/>
                </a:lnTo>
                <a:lnTo>
                  <a:pt x="158871" y="70489"/>
                </a:lnTo>
                <a:lnTo>
                  <a:pt x="159099" y="57791"/>
                </a:lnTo>
                <a:lnTo>
                  <a:pt x="159327" y="45093"/>
                </a:lnTo>
                <a:lnTo>
                  <a:pt x="159555" y="32395"/>
                </a:lnTo>
                <a:lnTo>
                  <a:pt x="159704" y="24142"/>
                </a:lnTo>
                <a:lnTo>
                  <a:pt x="159653" y="17576"/>
                </a:lnTo>
                <a:lnTo>
                  <a:pt x="155614" y="13804"/>
                </a:lnTo>
                <a:lnTo>
                  <a:pt x="152985" y="13500"/>
                </a:lnTo>
                <a:lnTo>
                  <a:pt x="150560" y="13271"/>
                </a:lnTo>
                <a:lnTo>
                  <a:pt x="137912" y="12124"/>
                </a:lnTo>
                <a:lnTo>
                  <a:pt x="125264" y="10976"/>
                </a:lnTo>
                <a:lnTo>
                  <a:pt x="112616" y="9828"/>
                </a:lnTo>
                <a:lnTo>
                  <a:pt x="99968" y="8680"/>
                </a:lnTo>
                <a:lnTo>
                  <a:pt x="87320" y="7532"/>
                </a:lnTo>
                <a:lnTo>
                  <a:pt x="74672" y="6383"/>
                </a:lnTo>
                <a:lnTo>
                  <a:pt x="62024" y="5235"/>
                </a:lnTo>
                <a:lnTo>
                  <a:pt x="36728" y="2938"/>
                </a:lnTo>
                <a:lnTo>
                  <a:pt x="11432" y="643"/>
                </a:lnTo>
                <a:lnTo>
                  <a:pt x="4332" y="0"/>
                </a:lnTo>
                <a:lnTo>
                  <a:pt x="3405" y="863"/>
                </a:lnTo>
                <a:lnTo>
                  <a:pt x="154" y="197548"/>
                </a:lnTo>
                <a:lnTo>
                  <a:pt x="0" y="210301"/>
                </a:lnTo>
                <a:lnTo>
                  <a:pt x="155" y="223067"/>
                </a:lnTo>
                <a:lnTo>
                  <a:pt x="2595" y="248336"/>
                </a:lnTo>
                <a:lnTo>
                  <a:pt x="9361" y="271801"/>
                </a:lnTo>
                <a:lnTo>
                  <a:pt x="20659" y="294611"/>
                </a:lnTo>
                <a:lnTo>
                  <a:pt x="43035" y="331048"/>
                </a:lnTo>
                <a:lnTo>
                  <a:pt x="68651" y="370969"/>
                </a:lnTo>
                <a:lnTo>
                  <a:pt x="94905" y="410473"/>
                </a:lnTo>
                <a:lnTo>
                  <a:pt x="121791" y="449550"/>
                </a:lnTo>
                <a:lnTo>
                  <a:pt x="149300" y="488190"/>
                </a:lnTo>
                <a:lnTo>
                  <a:pt x="177426" y="526384"/>
                </a:lnTo>
                <a:lnTo>
                  <a:pt x="206162" y="564122"/>
                </a:lnTo>
                <a:lnTo>
                  <a:pt x="235499" y="601393"/>
                </a:lnTo>
                <a:lnTo>
                  <a:pt x="265432" y="638188"/>
                </a:lnTo>
                <a:lnTo>
                  <a:pt x="295952" y="674498"/>
                </a:lnTo>
                <a:lnTo>
                  <a:pt x="320066" y="702030"/>
                </a:lnTo>
                <a:lnTo>
                  <a:pt x="339802" y="716851"/>
                </a:lnTo>
                <a:lnTo>
                  <a:pt x="364463" y="722921"/>
                </a:lnTo>
                <a:lnTo>
                  <a:pt x="366599" y="723277"/>
                </a:lnTo>
                <a:lnTo>
                  <a:pt x="379039" y="725652"/>
                </a:lnTo>
                <a:lnTo>
                  <a:pt x="391479" y="728217"/>
                </a:lnTo>
                <a:lnTo>
                  <a:pt x="403934" y="730510"/>
                </a:lnTo>
                <a:lnTo>
                  <a:pt x="416420" y="732068"/>
                </a:lnTo>
                <a:lnTo>
                  <a:pt x="428952" y="732429"/>
                </a:lnTo>
                <a:lnTo>
                  <a:pt x="433909" y="732142"/>
                </a:lnTo>
                <a:lnTo>
                  <a:pt x="447514" y="729532"/>
                </a:lnTo>
                <a:lnTo>
                  <a:pt x="460376" y="724158"/>
                </a:lnTo>
                <a:lnTo>
                  <a:pt x="471459" y="716213"/>
                </a:lnTo>
                <a:lnTo>
                  <a:pt x="479724" y="705890"/>
                </a:lnTo>
                <a:lnTo>
                  <a:pt x="484087" y="693674"/>
                </a:lnTo>
                <a:lnTo>
                  <a:pt x="461265" y="644461"/>
                </a:lnTo>
                <a:lnTo>
                  <a:pt x="460938" y="632392"/>
                </a:lnTo>
                <a:lnTo>
                  <a:pt x="455083" y="621440"/>
                </a:lnTo>
                <a:lnTo>
                  <a:pt x="448184" y="614921"/>
                </a:lnTo>
                <a:lnTo>
                  <a:pt x="437007" y="608924"/>
                </a:lnTo>
                <a:lnTo>
                  <a:pt x="424792" y="605058"/>
                </a:lnTo>
                <a:lnTo>
                  <a:pt x="416218" y="603021"/>
                </a:lnTo>
                <a:lnTo>
                  <a:pt x="403834" y="600209"/>
                </a:lnTo>
                <a:lnTo>
                  <a:pt x="391449" y="597394"/>
                </a:lnTo>
                <a:lnTo>
                  <a:pt x="379065" y="594579"/>
                </a:lnTo>
                <a:lnTo>
                  <a:pt x="367526" y="591959"/>
                </a:lnTo>
                <a:lnTo>
                  <a:pt x="363208" y="590981"/>
                </a:lnTo>
                <a:lnTo>
                  <a:pt x="358802" y="589953"/>
                </a:lnTo>
                <a:lnTo>
                  <a:pt x="355068" y="587578"/>
                </a:lnTo>
                <a:lnTo>
                  <a:pt x="349759" y="584174"/>
                </a:lnTo>
                <a:lnTo>
                  <a:pt x="346483" y="578446"/>
                </a:lnTo>
                <a:lnTo>
                  <a:pt x="343409" y="572947"/>
                </a:lnTo>
                <a:lnTo>
                  <a:pt x="335494" y="558782"/>
                </a:lnTo>
                <a:lnTo>
                  <a:pt x="327578" y="544616"/>
                </a:lnTo>
                <a:lnTo>
                  <a:pt x="319663" y="530450"/>
                </a:lnTo>
                <a:lnTo>
                  <a:pt x="311747" y="516284"/>
                </a:lnTo>
                <a:lnTo>
                  <a:pt x="303831" y="502117"/>
                </a:lnTo>
                <a:lnTo>
                  <a:pt x="295915" y="487951"/>
                </a:lnTo>
                <a:lnTo>
                  <a:pt x="287999" y="473784"/>
                </a:lnTo>
                <a:lnTo>
                  <a:pt x="280083" y="459617"/>
                </a:lnTo>
                <a:lnTo>
                  <a:pt x="272166" y="445451"/>
                </a:lnTo>
                <a:lnTo>
                  <a:pt x="264250" y="431284"/>
                </a:lnTo>
                <a:lnTo>
                  <a:pt x="256334" y="417117"/>
                </a:lnTo>
                <a:lnTo>
                  <a:pt x="248418" y="402949"/>
                </a:lnTo>
                <a:lnTo>
                  <a:pt x="240501" y="388782"/>
                </a:lnTo>
                <a:lnTo>
                  <a:pt x="232585" y="374615"/>
                </a:lnTo>
                <a:lnTo>
                  <a:pt x="224669" y="360448"/>
                </a:lnTo>
                <a:lnTo>
                  <a:pt x="216753" y="346280"/>
                </a:lnTo>
                <a:lnTo>
                  <a:pt x="208838" y="332113"/>
                </a:lnTo>
                <a:lnTo>
                  <a:pt x="200922" y="317945"/>
                </a:lnTo>
                <a:lnTo>
                  <a:pt x="193006" y="303778"/>
                </a:lnTo>
                <a:lnTo>
                  <a:pt x="185091" y="289610"/>
                </a:lnTo>
                <a:lnTo>
                  <a:pt x="178919" y="278453"/>
                </a:lnTo>
                <a:lnTo>
                  <a:pt x="173041" y="267138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781702" y="5457520"/>
            <a:ext cx="484087" cy="732429"/>
          </a:xfrm>
          <a:custGeom>
            <a:avLst/>
            <a:gdLst/>
            <a:ahLst/>
            <a:cxnLst/>
            <a:rect l="l" t="t" r="r" b="b"/>
            <a:pathLst>
              <a:path w="484087" h="732429">
                <a:moveTo>
                  <a:pt x="461265" y="644461"/>
                </a:moveTo>
                <a:lnTo>
                  <a:pt x="460938" y="632392"/>
                </a:lnTo>
                <a:lnTo>
                  <a:pt x="455083" y="621440"/>
                </a:lnTo>
                <a:lnTo>
                  <a:pt x="448184" y="614921"/>
                </a:lnTo>
                <a:lnTo>
                  <a:pt x="437007" y="608924"/>
                </a:lnTo>
                <a:lnTo>
                  <a:pt x="424792" y="605058"/>
                </a:lnTo>
                <a:lnTo>
                  <a:pt x="416218" y="603021"/>
                </a:lnTo>
                <a:lnTo>
                  <a:pt x="403834" y="600209"/>
                </a:lnTo>
                <a:lnTo>
                  <a:pt x="391449" y="597394"/>
                </a:lnTo>
                <a:lnTo>
                  <a:pt x="379065" y="594579"/>
                </a:lnTo>
                <a:lnTo>
                  <a:pt x="367526" y="591959"/>
                </a:lnTo>
                <a:lnTo>
                  <a:pt x="363208" y="590981"/>
                </a:lnTo>
                <a:lnTo>
                  <a:pt x="358802" y="589953"/>
                </a:lnTo>
                <a:lnTo>
                  <a:pt x="355068" y="587578"/>
                </a:lnTo>
                <a:lnTo>
                  <a:pt x="349759" y="584174"/>
                </a:lnTo>
                <a:lnTo>
                  <a:pt x="346483" y="578446"/>
                </a:lnTo>
                <a:lnTo>
                  <a:pt x="343409" y="572947"/>
                </a:lnTo>
                <a:lnTo>
                  <a:pt x="335494" y="558782"/>
                </a:lnTo>
                <a:lnTo>
                  <a:pt x="327578" y="544616"/>
                </a:lnTo>
                <a:lnTo>
                  <a:pt x="319663" y="530450"/>
                </a:lnTo>
                <a:lnTo>
                  <a:pt x="311747" y="516284"/>
                </a:lnTo>
                <a:lnTo>
                  <a:pt x="303831" y="502117"/>
                </a:lnTo>
                <a:lnTo>
                  <a:pt x="295915" y="487951"/>
                </a:lnTo>
                <a:lnTo>
                  <a:pt x="287999" y="473784"/>
                </a:lnTo>
                <a:lnTo>
                  <a:pt x="280083" y="459617"/>
                </a:lnTo>
                <a:lnTo>
                  <a:pt x="272166" y="445451"/>
                </a:lnTo>
                <a:lnTo>
                  <a:pt x="264250" y="431284"/>
                </a:lnTo>
                <a:lnTo>
                  <a:pt x="256334" y="417117"/>
                </a:lnTo>
                <a:lnTo>
                  <a:pt x="248418" y="402949"/>
                </a:lnTo>
                <a:lnTo>
                  <a:pt x="240501" y="388782"/>
                </a:lnTo>
                <a:lnTo>
                  <a:pt x="232585" y="374615"/>
                </a:lnTo>
                <a:lnTo>
                  <a:pt x="224669" y="360448"/>
                </a:lnTo>
                <a:lnTo>
                  <a:pt x="216753" y="346280"/>
                </a:lnTo>
                <a:lnTo>
                  <a:pt x="208838" y="332113"/>
                </a:lnTo>
                <a:lnTo>
                  <a:pt x="200922" y="317945"/>
                </a:lnTo>
                <a:lnTo>
                  <a:pt x="193006" y="303778"/>
                </a:lnTo>
                <a:lnTo>
                  <a:pt x="185091" y="289610"/>
                </a:lnTo>
                <a:lnTo>
                  <a:pt x="178919" y="278453"/>
                </a:lnTo>
                <a:lnTo>
                  <a:pt x="173041" y="267138"/>
                </a:lnTo>
                <a:lnTo>
                  <a:pt x="167773" y="255566"/>
                </a:lnTo>
                <a:lnTo>
                  <a:pt x="163430" y="243635"/>
                </a:lnTo>
                <a:lnTo>
                  <a:pt x="159816" y="228851"/>
                </a:lnTo>
                <a:lnTo>
                  <a:pt x="158045" y="216303"/>
                </a:lnTo>
                <a:lnTo>
                  <a:pt x="157140" y="203617"/>
                </a:lnTo>
                <a:lnTo>
                  <a:pt x="156856" y="190858"/>
                </a:lnTo>
                <a:lnTo>
                  <a:pt x="156947" y="178090"/>
                </a:lnTo>
                <a:lnTo>
                  <a:pt x="157049" y="172072"/>
                </a:lnTo>
                <a:lnTo>
                  <a:pt x="157278" y="159373"/>
                </a:lnTo>
                <a:lnTo>
                  <a:pt x="157506" y="146675"/>
                </a:lnTo>
                <a:lnTo>
                  <a:pt x="157734" y="133977"/>
                </a:lnTo>
                <a:lnTo>
                  <a:pt x="157962" y="121279"/>
                </a:lnTo>
                <a:lnTo>
                  <a:pt x="158189" y="108582"/>
                </a:lnTo>
                <a:lnTo>
                  <a:pt x="158416" y="95884"/>
                </a:lnTo>
                <a:lnTo>
                  <a:pt x="158644" y="83187"/>
                </a:lnTo>
                <a:lnTo>
                  <a:pt x="158871" y="70489"/>
                </a:lnTo>
                <a:lnTo>
                  <a:pt x="159099" y="57791"/>
                </a:lnTo>
                <a:lnTo>
                  <a:pt x="159327" y="45093"/>
                </a:lnTo>
                <a:lnTo>
                  <a:pt x="159555" y="32395"/>
                </a:lnTo>
                <a:lnTo>
                  <a:pt x="159704" y="24142"/>
                </a:lnTo>
                <a:lnTo>
                  <a:pt x="159754" y="21056"/>
                </a:lnTo>
                <a:lnTo>
                  <a:pt x="159653" y="17576"/>
                </a:lnTo>
                <a:lnTo>
                  <a:pt x="157392" y="15468"/>
                </a:lnTo>
                <a:lnTo>
                  <a:pt x="155614" y="13804"/>
                </a:lnTo>
                <a:lnTo>
                  <a:pt x="152985" y="13500"/>
                </a:lnTo>
                <a:lnTo>
                  <a:pt x="150560" y="13271"/>
                </a:lnTo>
                <a:lnTo>
                  <a:pt x="137912" y="12124"/>
                </a:lnTo>
                <a:lnTo>
                  <a:pt x="125264" y="10976"/>
                </a:lnTo>
                <a:lnTo>
                  <a:pt x="112616" y="9828"/>
                </a:lnTo>
                <a:lnTo>
                  <a:pt x="99968" y="8680"/>
                </a:lnTo>
                <a:lnTo>
                  <a:pt x="87320" y="7532"/>
                </a:lnTo>
                <a:lnTo>
                  <a:pt x="74672" y="6383"/>
                </a:lnTo>
                <a:lnTo>
                  <a:pt x="62024" y="5235"/>
                </a:lnTo>
                <a:lnTo>
                  <a:pt x="36728" y="2938"/>
                </a:lnTo>
                <a:lnTo>
                  <a:pt x="11432" y="643"/>
                </a:lnTo>
                <a:lnTo>
                  <a:pt x="4332" y="0"/>
                </a:lnTo>
                <a:lnTo>
                  <a:pt x="3405" y="863"/>
                </a:lnTo>
                <a:lnTo>
                  <a:pt x="154" y="197548"/>
                </a:lnTo>
                <a:lnTo>
                  <a:pt x="0" y="210301"/>
                </a:lnTo>
                <a:lnTo>
                  <a:pt x="155" y="223067"/>
                </a:lnTo>
                <a:lnTo>
                  <a:pt x="2595" y="248336"/>
                </a:lnTo>
                <a:lnTo>
                  <a:pt x="9361" y="271801"/>
                </a:lnTo>
                <a:lnTo>
                  <a:pt x="20659" y="294611"/>
                </a:lnTo>
                <a:lnTo>
                  <a:pt x="43035" y="331048"/>
                </a:lnTo>
                <a:lnTo>
                  <a:pt x="68651" y="370969"/>
                </a:lnTo>
                <a:lnTo>
                  <a:pt x="94905" y="410473"/>
                </a:lnTo>
                <a:lnTo>
                  <a:pt x="121791" y="449550"/>
                </a:lnTo>
                <a:lnTo>
                  <a:pt x="149300" y="488190"/>
                </a:lnTo>
                <a:lnTo>
                  <a:pt x="177426" y="526384"/>
                </a:lnTo>
                <a:lnTo>
                  <a:pt x="206162" y="564122"/>
                </a:lnTo>
                <a:lnTo>
                  <a:pt x="235499" y="601393"/>
                </a:lnTo>
                <a:lnTo>
                  <a:pt x="265432" y="638188"/>
                </a:lnTo>
                <a:lnTo>
                  <a:pt x="295952" y="674498"/>
                </a:lnTo>
                <a:lnTo>
                  <a:pt x="320066" y="702030"/>
                </a:lnTo>
                <a:lnTo>
                  <a:pt x="339802" y="716851"/>
                </a:lnTo>
                <a:lnTo>
                  <a:pt x="364463" y="722921"/>
                </a:lnTo>
                <a:lnTo>
                  <a:pt x="366599" y="723277"/>
                </a:lnTo>
                <a:lnTo>
                  <a:pt x="379039" y="725652"/>
                </a:lnTo>
                <a:lnTo>
                  <a:pt x="391479" y="728217"/>
                </a:lnTo>
                <a:lnTo>
                  <a:pt x="403934" y="730510"/>
                </a:lnTo>
                <a:lnTo>
                  <a:pt x="416420" y="732068"/>
                </a:lnTo>
                <a:lnTo>
                  <a:pt x="428952" y="732429"/>
                </a:lnTo>
                <a:lnTo>
                  <a:pt x="433909" y="732142"/>
                </a:lnTo>
                <a:lnTo>
                  <a:pt x="447514" y="729532"/>
                </a:lnTo>
                <a:lnTo>
                  <a:pt x="460376" y="724158"/>
                </a:lnTo>
                <a:lnTo>
                  <a:pt x="471459" y="716213"/>
                </a:lnTo>
                <a:lnTo>
                  <a:pt x="479724" y="705890"/>
                </a:lnTo>
                <a:lnTo>
                  <a:pt x="484087" y="693674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425214" y="5746622"/>
            <a:ext cx="436549" cy="1220749"/>
          </a:xfrm>
          <a:custGeom>
            <a:avLst/>
            <a:gdLst/>
            <a:ahLst/>
            <a:cxnLst/>
            <a:rect l="l" t="t" r="r" b="b"/>
            <a:pathLst>
              <a:path w="436549" h="1220749">
                <a:moveTo>
                  <a:pt x="208026" y="0"/>
                </a:moveTo>
                <a:lnTo>
                  <a:pt x="198332" y="59359"/>
                </a:lnTo>
                <a:lnTo>
                  <a:pt x="188563" y="118706"/>
                </a:lnTo>
                <a:lnTo>
                  <a:pt x="178720" y="178040"/>
                </a:lnTo>
                <a:lnTo>
                  <a:pt x="168803" y="237362"/>
                </a:lnTo>
                <a:lnTo>
                  <a:pt x="158810" y="296671"/>
                </a:lnTo>
                <a:lnTo>
                  <a:pt x="148744" y="355967"/>
                </a:lnTo>
                <a:lnTo>
                  <a:pt x="138602" y="415251"/>
                </a:lnTo>
                <a:lnTo>
                  <a:pt x="128387" y="474522"/>
                </a:lnTo>
                <a:lnTo>
                  <a:pt x="118097" y="533780"/>
                </a:lnTo>
                <a:lnTo>
                  <a:pt x="107732" y="593024"/>
                </a:lnTo>
                <a:lnTo>
                  <a:pt x="97293" y="652256"/>
                </a:lnTo>
                <a:lnTo>
                  <a:pt x="86780" y="711475"/>
                </a:lnTo>
                <a:lnTo>
                  <a:pt x="76192" y="770680"/>
                </a:lnTo>
                <a:lnTo>
                  <a:pt x="65530" y="829873"/>
                </a:lnTo>
                <a:lnTo>
                  <a:pt x="54794" y="889052"/>
                </a:lnTo>
                <a:lnTo>
                  <a:pt x="43983" y="948217"/>
                </a:lnTo>
                <a:lnTo>
                  <a:pt x="33099" y="1007369"/>
                </a:lnTo>
                <a:lnTo>
                  <a:pt x="22140" y="1066508"/>
                </a:lnTo>
                <a:lnTo>
                  <a:pt x="11107" y="1125633"/>
                </a:lnTo>
                <a:lnTo>
                  <a:pt x="0" y="1184744"/>
                </a:lnTo>
                <a:lnTo>
                  <a:pt x="12346" y="1187763"/>
                </a:lnTo>
                <a:lnTo>
                  <a:pt x="24719" y="1190675"/>
                </a:lnTo>
                <a:lnTo>
                  <a:pt x="37115" y="1193482"/>
                </a:lnTo>
                <a:lnTo>
                  <a:pt x="49536" y="1196182"/>
                </a:lnTo>
                <a:lnTo>
                  <a:pt x="61979" y="1198776"/>
                </a:lnTo>
                <a:lnTo>
                  <a:pt x="74444" y="1201263"/>
                </a:lnTo>
                <a:lnTo>
                  <a:pt x="86929" y="1203644"/>
                </a:lnTo>
                <a:lnTo>
                  <a:pt x="99435" y="1205918"/>
                </a:lnTo>
                <a:lnTo>
                  <a:pt x="111959" y="1208085"/>
                </a:lnTo>
                <a:lnTo>
                  <a:pt x="124502" y="1210145"/>
                </a:lnTo>
                <a:lnTo>
                  <a:pt x="137061" y="1212098"/>
                </a:lnTo>
                <a:lnTo>
                  <a:pt x="149637" y="1213943"/>
                </a:lnTo>
                <a:lnTo>
                  <a:pt x="162228" y="1215680"/>
                </a:lnTo>
                <a:lnTo>
                  <a:pt x="174833" y="1217310"/>
                </a:lnTo>
                <a:lnTo>
                  <a:pt x="187451" y="1218832"/>
                </a:lnTo>
                <a:lnTo>
                  <a:pt x="200082" y="1220246"/>
                </a:lnTo>
                <a:lnTo>
                  <a:pt x="204825" y="1220749"/>
                </a:lnTo>
                <a:lnTo>
                  <a:pt x="214419" y="1169825"/>
                </a:lnTo>
                <a:lnTo>
                  <a:pt x="224225" y="1118942"/>
                </a:lnTo>
                <a:lnTo>
                  <a:pt x="234240" y="1068100"/>
                </a:lnTo>
                <a:lnTo>
                  <a:pt x="244467" y="1017299"/>
                </a:lnTo>
                <a:lnTo>
                  <a:pt x="254903" y="966542"/>
                </a:lnTo>
                <a:lnTo>
                  <a:pt x="265550" y="915829"/>
                </a:lnTo>
                <a:lnTo>
                  <a:pt x="276407" y="865159"/>
                </a:lnTo>
                <a:lnTo>
                  <a:pt x="287473" y="814536"/>
                </a:lnTo>
                <a:lnTo>
                  <a:pt x="298749" y="763959"/>
                </a:lnTo>
                <a:lnTo>
                  <a:pt x="310234" y="713428"/>
                </a:lnTo>
                <a:lnTo>
                  <a:pt x="321928" y="662946"/>
                </a:lnTo>
                <a:lnTo>
                  <a:pt x="333830" y="612513"/>
                </a:lnTo>
                <a:lnTo>
                  <a:pt x="345942" y="562129"/>
                </a:lnTo>
                <a:lnTo>
                  <a:pt x="358262" y="511796"/>
                </a:lnTo>
                <a:lnTo>
                  <a:pt x="370790" y="461515"/>
                </a:lnTo>
                <a:lnTo>
                  <a:pt x="383527" y="411285"/>
                </a:lnTo>
                <a:lnTo>
                  <a:pt x="396471" y="361109"/>
                </a:lnTo>
                <a:lnTo>
                  <a:pt x="409623" y="310987"/>
                </a:lnTo>
                <a:lnTo>
                  <a:pt x="422983" y="260920"/>
                </a:lnTo>
                <a:lnTo>
                  <a:pt x="436549" y="210908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57937" y="6767511"/>
            <a:ext cx="409111" cy="422209"/>
          </a:xfrm>
          <a:custGeom>
            <a:avLst/>
            <a:gdLst/>
            <a:ahLst/>
            <a:cxnLst/>
            <a:rect l="l" t="t" r="r" b="b"/>
            <a:pathLst>
              <a:path w="409111" h="422209">
                <a:moveTo>
                  <a:pt x="154686" y="135087"/>
                </a:moveTo>
                <a:lnTo>
                  <a:pt x="0" y="215466"/>
                </a:lnTo>
                <a:lnTo>
                  <a:pt x="2992" y="227912"/>
                </a:lnTo>
                <a:lnTo>
                  <a:pt x="6294" y="240279"/>
                </a:lnTo>
                <a:lnTo>
                  <a:pt x="13816" y="264747"/>
                </a:lnTo>
                <a:lnTo>
                  <a:pt x="22539" y="288815"/>
                </a:lnTo>
                <a:lnTo>
                  <a:pt x="32434" y="312425"/>
                </a:lnTo>
                <a:lnTo>
                  <a:pt x="43477" y="335521"/>
                </a:lnTo>
                <a:lnTo>
                  <a:pt x="55639" y="358048"/>
                </a:lnTo>
                <a:lnTo>
                  <a:pt x="68894" y="379948"/>
                </a:lnTo>
                <a:lnTo>
                  <a:pt x="83215" y="401165"/>
                </a:lnTo>
                <a:lnTo>
                  <a:pt x="95935" y="418272"/>
                </a:lnTo>
                <a:lnTo>
                  <a:pt x="102476" y="422209"/>
                </a:lnTo>
                <a:lnTo>
                  <a:pt x="105854" y="420279"/>
                </a:lnTo>
                <a:lnTo>
                  <a:pt x="120193" y="411786"/>
                </a:lnTo>
                <a:lnTo>
                  <a:pt x="134466" y="403183"/>
                </a:lnTo>
                <a:lnTo>
                  <a:pt x="148672" y="394471"/>
                </a:lnTo>
                <a:lnTo>
                  <a:pt x="162811" y="385650"/>
                </a:lnTo>
                <a:lnTo>
                  <a:pt x="176882" y="376721"/>
                </a:lnTo>
                <a:lnTo>
                  <a:pt x="190883" y="367683"/>
                </a:lnTo>
                <a:lnTo>
                  <a:pt x="204815" y="358538"/>
                </a:lnTo>
                <a:lnTo>
                  <a:pt x="218676" y="349287"/>
                </a:lnTo>
                <a:lnTo>
                  <a:pt x="232465" y="339929"/>
                </a:lnTo>
                <a:lnTo>
                  <a:pt x="246183" y="330466"/>
                </a:lnTo>
                <a:lnTo>
                  <a:pt x="259827" y="320897"/>
                </a:lnTo>
                <a:lnTo>
                  <a:pt x="273397" y="311224"/>
                </a:lnTo>
                <a:lnTo>
                  <a:pt x="286892" y="301448"/>
                </a:lnTo>
                <a:lnTo>
                  <a:pt x="300312" y="291567"/>
                </a:lnTo>
                <a:lnTo>
                  <a:pt x="313655" y="281584"/>
                </a:lnTo>
                <a:lnTo>
                  <a:pt x="326921" y="271499"/>
                </a:lnTo>
                <a:lnTo>
                  <a:pt x="340109" y="261312"/>
                </a:lnTo>
                <a:lnTo>
                  <a:pt x="353218" y="251024"/>
                </a:lnTo>
                <a:lnTo>
                  <a:pt x="366247" y="240636"/>
                </a:lnTo>
                <a:lnTo>
                  <a:pt x="379196" y="230147"/>
                </a:lnTo>
                <a:lnTo>
                  <a:pt x="396696" y="211715"/>
                </a:lnTo>
                <a:lnTo>
                  <a:pt x="402056" y="195349"/>
                </a:lnTo>
                <a:lnTo>
                  <a:pt x="404324" y="174445"/>
                </a:lnTo>
                <a:lnTo>
                  <a:pt x="406512" y="149150"/>
                </a:lnTo>
                <a:lnTo>
                  <a:pt x="408041" y="123805"/>
                </a:lnTo>
                <a:lnTo>
                  <a:pt x="408908" y="98428"/>
                </a:lnTo>
                <a:lnTo>
                  <a:pt x="409111" y="73037"/>
                </a:lnTo>
                <a:lnTo>
                  <a:pt x="408962" y="60341"/>
                </a:lnTo>
                <a:lnTo>
                  <a:pt x="408431" y="41438"/>
                </a:lnTo>
                <a:lnTo>
                  <a:pt x="403367" y="14768"/>
                </a:lnTo>
                <a:lnTo>
                  <a:pt x="392061" y="2436"/>
                </a:lnTo>
                <a:lnTo>
                  <a:pt x="380656" y="0"/>
                </a:lnTo>
                <a:lnTo>
                  <a:pt x="368818" y="2394"/>
                </a:lnTo>
                <a:lnTo>
                  <a:pt x="346652" y="15169"/>
                </a:lnTo>
                <a:lnTo>
                  <a:pt x="327984" y="32494"/>
                </a:lnTo>
                <a:lnTo>
                  <a:pt x="318606" y="44442"/>
                </a:lnTo>
                <a:lnTo>
                  <a:pt x="304443" y="65689"/>
                </a:lnTo>
                <a:lnTo>
                  <a:pt x="297229" y="76173"/>
                </a:lnTo>
                <a:lnTo>
                  <a:pt x="289380" y="86107"/>
                </a:lnTo>
                <a:lnTo>
                  <a:pt x="282498" y="93304"/>
                </a:lnTo>
                <a:lnTo>
                  <a:pt x="272716" y="101402"/>
                </a:lnTo>
                <a:lnTo>
                  <a:pt x="262095" y="108392"/>
                </a:lnTo>
                <a:lnTo>
                  <a:pt x="250916" y="114584"/>
                </a:lnTo>
                <a:lnTo>
                  <a:pt x="239457" y="120291"/>
                </a:lnTo>
                <a:lnTo>
                  <a:pt x="223715" y="127784"/>
                </a:lnTo>
                <a:lnTo>
                  <a:pt x="212009" y="132949"/>
                </a:lnTo>
                <a:lnTo>
                  <a:pt x="200090" y="137467"/>
                </a:lnTo>
                <a:lnTo>
                  <a:pt x="187898" y="141002"/>
                </a:lnTo>
                <a:lnTo>
                  <a:pt x="179006" y="142733"/>
                </a:lnTo>
                <a:lnTo>
                  <a:pt x="165569" y="142554"/>
                </a:lnTo>
                <a:lnTo>
                  <a:pt x="155206" y="135994"/>
                </a:lnTo>
                <a:lnTo>
                  <a:pt x="154686" y="135087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418855" y="6761774"/>
            <a:ext cx="103454" cy="145224"/>
          </a:xfrm>
          <a:custGeom>
            <a:avLst/>
            <a:gdLst/>
            <a:ahLst/>
            <a:cxnLst/>
            <a:rect l="l" t="t" r="r" b="b"/>
            <a:pathLst>
              <a:path w="103454" h="145224">
                <a:moveTo>
                  <a:pt x="25730" y="145224"/>
                </a:moveTo>
                <a:lnTo>
                  <a:pt x="21065" y="133381"/>
                </a:lnTo>
                <a:lnTo>
                  <a:pt x="16533" y="121481"/>
                </a:lnTo>
                <a:lnTo>
                  <a:pt x="12272" y="109493"/>
                </a:lnTo>
                <a:lnTo>
                  <a:pt x="8422" y="97385"/>
                </a:lnTo>
                <a:lnTo>
                  <a:pt x="5121" y="85126"/>
                </a:lnTo>
                <a:lnTo>
                  <a:pt x="3645" y="78574"/>
                </a:lnTo>
                <a:lnTo>
                  <a:pt x="1470" y="66097"/>
                </a:lnTo>
                <a:lnTo>
                  <a:pt x="210" y="53479"/>
                </a:lnTo>
                <a:lnTo>
                  <a:pt x="0" y="40831"/>
                </a:lnTo>
                <a:lnTo>
                  <a:pt x="970" y="28268"/>
                </a:lnTo>
                <a:lnTo>
                  <a:pt x="3255" y="15900"/>
                </a:lnTo>
                <a:lnTo>
                  <a:pt x="5169" y="9067"/>
                </a:lnTo>
                <a:lnTo>
                  <a:pt x="8039" y="1816"/>
                </a:lnTo>
                <a:lnTo>
                  <a:pt x="16866" y="0"/>
                </a:lnTo>
                <a:lnTo>
                  <a:pt x="20155" y="6629"/>
                </a:lnTo>
                <a:lnTo>
                  <a:pt x="21361" y="11925"/>
                </a:lnTo>
                <a:lnTo>
                  <a:pt x="23978" y="24326"/>
                </a:lnTo>
                <a:lnTo>
                  <a:pt x="26207" y="36803"/>
                </a:lnTo>
                <a:lnTo>
                  <a:pt x="28048" y="49343"/>
                </a:lnTo>
                <a:lnTo>
                  <a:pt x="29499" y="61935"/>
                </a:lnTo>
                <a:lnTo>
                  <a:pt x="30560" y="74566"/>
                </a:lnTo>
                <a:lnTo>
                  <a:pt x="31230" y="87223"/>
                </a:lnTo>
                <a:lnTo>
                  <a:pt x="31508" y="99895"/>
                </a:lnTo>
                <a:lnTo>
                  <a:pt x="31394" y="112569"/>
                </a:lnTo>
                <a:lnTo>
                  <a:pt x="30886" y="125234"/>
                </a:lnTo>
                <a:lnTo>
                  <a:pt x="29984" y="137875"/>
                </a:lnTo>
                <a:lnTo>
                  <a:pt x="29515" y="142900"/>
                </a:lnTo>
                <a:lnTo>
                  <a:pt x="31337" y="130272"/>
                </a:lnTo>
                <a:lnTo>
                  <a:pt x="33825" y="117756"/>
                </a:lnTo>
                <a:lnTo>
                  <a:pt x="36967" y="105388"/>
                </a:lnTo>
                <a:lnTo>
                  <a:pt x="40755" y="93203"/>
                </a:lnTo>
                <a:lnTo>
                  <a:pt x="45177" y="81233"/>
                </a:lnTo>
                <a:lnTo>
                  <a:pt x="50224" y="69514"/>
                </a:lnTo>
                <a:lnTo>
                  <a:pt x="52756" y="64211"/>
                </a:lnTo>
                <a:lnTo>
                  <a:pt x="58768" y="52911"/>
                </a:lnTo>
                <a:lnTo>
                  <a:pt x="65632" y="42121"/>
                </a:lnTo>
                <a:lnTo>
                  <a:pt x="73534" y="32130"/>
                </a:lnTo>
                <a:lnTo>
                  <a:pt x="79947" y="25615"/>
                </a:lnTo>
                <a:lnTo>
                  <a:pt x="84557" y="21374"/>
                </a:lnTo>
                <a:lnTo>
                  <a:pt x="91148" y="17462"/>
                </a:lnTo>
                <a:lnTo>
                  <a:pt x="96711" y="20320"/>
                </a:lnTo>
                <a:lnTo>
                  <a:pt x="103454" y="23774"/>
                </a:lnTo>
                <a:lnTo>
                  <a:pt x="102591" y="33604"/>
                </a:lnTo>
                <a:lnTo>
                  <a:pt x="100330" y="40843"/>
                </a:lnTo>
                <a:lnTo>
                  <a:pt x="96401" y="52234"/>
                </a:lnTo>
                <a:lnTo>
                  <a:pt x="91780" y="63407"/>
                </a:lnTo>
                <a:lnTo>
                  <a:pt x="86441" y="74356"/>
                </a:lnTo>
                <a:lnTo>
                  <a:pt x="80360" y="85076"/>
                </a:lnTo>
                <a:lnTo>
                  <a:pt x="73512" y="95561"/>
                </a:lnTo>
                <a:lnTo>
                  <a:pt x="65873" y="105807"/>
                </a:lnTo>
                <a:lnTo>
                  <a:pt x="57418" y="115809"/>
                </a:lnTo>
                <a:lnTo>
                  <a:pt x="48123" y="125561"/>
                </a:lnTo>
                <a:lnTo>
                  <a:pt x="37962" y="135057"/>
                </a:lnTo>
                <a:lnTo>
                  <a:pt x="26912" y="144294"/>
                </a:lnTo>
                <a:lnTo>
                  <a:pt x="25730" y="145224"/>
                </a:lnTo>
                <a:close/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487609" y="6896154"/>
            <a:ext cx="4760" cy="63690"/>
          </a:xfrm>
          <a:custGeom>
            <a:avLst/>
            <a:gdLst/>
            <a:ahLst/>
            <a:cxnLst/>
            <a:rect l="l" t="t" r="r" b="b"/>
            <a:pathLst>
              <a:path w="4760" h="63690">
                <a:moveTo>
                  <a:pt x="1560" y="0"/>
                </a:moveTo>
                <a:lnTo>
                  <a:pt x="316" y="12599"/>
                </a:lnTo>
                <a:lnTo>
                  <a:pt x="0" y="25256"/>
                </a:lnTo>
                <a:lnTo>
                  <a:pt x="605" y="37903"/>
                </a:lnTo>
                <a:lnTo>
                  <a:pt x="2131" y="50472"/>
                </a:lnTo>
                <a:lnTo>
                  <a:pt x="4572" y="62896"/>
                </a:lnTo>
                <a:lnTo>
                  <a:pt x="4760" y="63690"/>
                </a:lnTo>
              </a:path>
            </a:pathLst>
          </a:custGeom>
          <a:ln w="15621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46397" y="6033973"/>
            <a:ext cx="571398" cy="944333"/>
          </a:xfrm>
          <a:custGeom>
            <a:avLst/>
            <a:gdLst/>
            <a:ahLst/>
            <a:cxnLst/>
            <a:rect l="l" t="t" r="r" b="b"/>
            <a:pathLst>
              <a:path w="571398" h="944333">
                <a:moveTo>
                  <a:pt x="0" y="0"/>
                </a:moveTo>
                <a:lnTo>
                  <a:pt x="17676" y="46241"/>
                </a:lnTo>
                <a:lnTo>
                  <a:pt x="35476" y="92435"/>
                </a:lnTo>
                <a:lnTo>
                  <a:pt x="53398" y="138582"/>
                </a:lnTo>
                <a:lnTo>
                  <a:pt x="71442" y="184681"/>
                </a:lnTo>
                <a:lnTo>
                  <a:pt x="89608" y="230731"/>
                </a:lnTo>
                <a:lnTo>
                  <a:pt x="107897" y="276734"/>
                </a:lnTo>
                <a:lnTo>
                  <a:pt x="126307" y="322687"/>
                </a:lnTo>
                <a:lnTo>
                  <a:pt x="144840" y="368592"/>
                </a:lnTo>
                <a:lnTo>
                  <a:pt x="163494" y="414447"/>
                </a:lnTo>
                <a:lnTo>
                  <a:pt x="182270" y="460252"/>
                </a:lnTo>
                <a:lnTo>
                  <a:pt x="201167" y="506008"/>
                </a:lnTo>
                <a:lnTo>
                  <a:pt x="220186" y="551713"/>
                </a:lnTo>
                <a:lnTo>
                  <a:pt x="239326" y="597367"/>
                </a:lnTo>
                <a:lnTo>
                  <a:pt x="258588" y="642971"/>
                </a:lnTo>
                <a:lnTo>
                  <a:pt x="277970" y="688523"/>
                </a:lnTo>
                <a:lnTo>
                  <a:pt x="297473" y="734024"/>
                </a:lnTo>
                <a:lnTo>
                  <a:pt x="317098" y="779473"/>
                </a:lnTo>
                <a:lnTo>
                  <a:pt x="336843" y="824869"/>
                </a:lnTo>
                <a:lnTo>
                  <a:pt x="356708" y="870213"/>
                </a:lnTo>
                <a:lnTo>
                  <a:pt x="376694" y="915504"/>
                </a:lnTo>
                <a:lnTo>
                  <a:pt x="402787" y="943721"/>
                </a:lnTo>
                <a:lnTo>
                  <a:pt x="410260" y="944333"/>
                </a:lnTo>
                <a:lnTo>
                  <a:pt x="415886" y="942162"/>
                </a:lnTo>
                <a:lnTo>
                  <a:pt x="456350" y="925051"/>
                </a:lnTo>
                <a:lnTo>
                  <a:pt x="490898" y="908898"/>
                </a:lnTo>
                <a:lnTo>
                  <a:pt x="524859" y="891548"/>
                </a:lnTo>
                <a:lnTo>
                  <a:pt x="558189" y="873023"/>
                </a:lnTo>
                <a:lnTo>
                  <a:pt x="571398" y="865251"/>
                </a:lnTo>
                <a:lnTo>
                  <a:pt x="559865" y="829808"/>
                </a:lnTo>
                <a:lnTo>
                  <a:pt x="548430" y="794408"/>
                </a:lnTo>
                <a:lnTo>
                  <a:pt x="537090" y="759042"/>
                </a:lnTo>
                <a:lnTo>
                  <a:pt x="525843" y="723703"/>
                </a:lnTo>
                <a:lnTo>
                  <a:pt x="514688" y="688384"/>
                </a:lnTo>
                <a:lnTo>
                  <a:pt x="503622" y="653077"/>
                </a:lnTo>
                <a:lnTo>
                  <a:pt x="492644" y="617776"/>
                </a:lnTo>
                <a:lnTo>
                  <a:pt x="481751" y="582473"/>
                </a:lnTo>
                <a:lnTo>
                  <a:pt x="470940" y="547161"/>
                </a:lnTo>
                <a:lnTo>
                  <a:pt x="460211" y="511832"/>
                </a:lnTo>
                <a:lnTo>
                  <a:pt x="449561" y="476479"/>
                </a:lnTo>
                <a:lnTo>
                  <a:pt x="438987" y="441095"/>
                </a:lnTo>
                <a:lnTo>
                  <a:pt x="428489" y="405673"/>
                </a:lnTo>
                <a:lnTo>
                  <a:pt x="418063" y="370205"/>
                </a:lnTo>
                <a:lnTo>
                  <a:pt x="407708" y="334684"/>
                </a:lnTo>
                <a:lnTo>
                  <a:pt x="397421" y="299103"/>
                </a:lnTo>
                <a:lnTo>
                  <a:pt x="387201" y="263455"/>
                </a:lnTo>
                <a:lnTo>
                  <a:pt x="377046" y="227732"/>
                </a:lnTo>
                <a:lnTo>
                  <a:pt x="366953" y="191926"/>
                </a:lnTo>
                <a:lnTo>
                  <a:pt x="356920" y="156032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52836" y="5742076"/>
            <a:ext cx="103263" cy="305434"/>
          </a:xfrm>
          <a:custGeom>
            <a:avLst/>
            <a:gdLst/>
            <a:ahLst/>
            <a:cxnLst/>
            <a:rect l="l" t="t" r="r" b="b"/>
            <a:pathLst>
              <a:path w="103263" h="305435">
                <a:moveTo>
                  <a:pt x="103263" y="305434"/>
                </a:moveTo>
                <a:lnTo>
                  <a:pt x="98305" y="290095"/>
                </a:lnTo>
                <a:lnTo>
                  <a:pt x="93325" y="274763"/>
                </a:lnTo>
                <a:lnTo>
                  <a:pt x="88324" y="259437"/>
                </a:lnTo>
                <a:lnTo>
                  <a:pt x="83301" y="244118"/>
                </a:lnTo>
                <a:lnTo>
                  <a:pt x="78256" y="228807"/>
                </a:lnTo>
                <a:lnTo>
                  <a:pt x="73189" y="213502"/>
                </a:lnTo>
                <a:lnTo>
                  <a:pt x="68101" y="198205"/>
                </a:lnTo>
                <a:lnTo>
                  <a:pt x="62992" y="182914"/>
                </a:lnTo>
                <a:lnTo>
                  <a:pt x="57860" y="167631"/>
                </a:lnTo>
                <a:lnTo>
                  <a:pt x="52708" y="152355"/>
                </a:lnTo>
                <a:lnTo>
                  <a:pt x="47533" y="137086"/>
                </a:lnTo>
                <a:lnTo>
                  <a:pt x="42338" y="121825"/>
                </a:lnTo>
                <a:lnTo>
                  <a:pt x="37120" y="106571"/>
                </a:lnTo>
                <a:lnTo>
                  <a:pt x="31882" y="91324"/>
                </a:lnTo>
                <a:lnTo>
                  <a:pt x="26621" y="76084"/>
                </a:lnTo>
                <a:lnTo>
                  <a:pt x="21340" y="60852"/>
                </a:lnTo>
                <a:lnTo>
                  <a:pt x="16037" y="45628"/>
                </a:lnTo>
                <a:lnTo>
                  <a:pt x="10712" y="30411"/>
                </a:lnTo>
                <a:lnTo>
                  <a:pt x="5367" y="15201"/>
                </a:lnTo>
                <a:lnTo>
                  <a:pt x="0" y="0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080087" y="6045460"/>
            <a:ext cx="67030" cy="108292"/>
          </a:xfrm>
          <a:custGeom>
            <a:avLst/>
            <a:gdLst/>
            <a:ahLst/>
            <a:cxnLst/>
            <a:rect l="l" t="t" r="r" b="b"/>
            <a:pathLst>
              <a:path w="67030" h="108292">
                <a:moveTo>
                  <a:pt x="7528" y="47898"/>
                </a:moveTo>
                <a:lnTo>
                  <a:pt x="3172" y="60459"/>
                </a:lnTo>
                <a:lnTo>
                  <a:pt x="631" y="73494"/>
                </a:lnTo>
                <a:lnTo>
                  <a:pt x="0" y="84899"/>
                </a:lnTo>
                <a:lnTo>
                  <a:pt x="17881" y="108292"/>
                </a:lnTo>
                <a:lnTo>
                  <a:pt x="17934" y="95283"/>
                </a:lnTo>
                <a:lnTo>
                  <a:pt x="19515" y="82380"/>
                </a:lnTo>
                <a:lnTo>
                  <a:pt x="22550" y="69732"/>
                </a:lnTo>
                <a:lnTo>
                  <a:pt x="26968" y="57486"/>
                </a:lnTo>
                <a:lnTo>
                  <a:pt x="32697" y="45790"/>
                </a:lnTo>
                <a:lnTo>
                  <a:pt x="39665" y="34793"/>
                </a:lnTo>
                <a:lnTo>
                  <a:pt x="47799" y="24642"/>
                </a:lnTo>
                <a:lnTo>
                  <a:pt x="57029" y="15486"/>
                </a:lnTo>
                <a:lnTo>
                  <a:pt x="67030" y="7645"/>
                </a:lnTo>
                <a:lnTo>
                  <a:pt x="51765" y="0"/>
                </a:lnTo>
                <a:lnTo>
                  <a:pt x="40375" y="6850"/>
                </a:lnTo>
                <a:lnTo>
                  <a:pt x="30121" y="15287"/>
                </a:lnTo>
                <a:lnTo>
                  <a:pt x="21138" y="25090"/>
                </a:lnTo>
                <a:lnTo>
                  <a:pt x="13562" y="36034"/>
                </a:lnTo>
                <a:lnTo>
                  <a:pt x="7528" y="47898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185445" y="6101372"/>
            <a:ext cx="1213658" cy="361487"/>
          </a:xfrm>
          <a:custGeom>
            <a:avLst/>
            <a:gdLst/>
            <a:ahLst/>
            <a:cxnLst/>
            <a:rect l="l" t="t" r="r" b="b"/>
            <a:pathLst>
              <a:path w="1213658" h="361487">
                <a:moveTo>
                  <a:pt x="6433" y="1333"/>
                </a:moveTo>
                <a:lnTo>
                  <a:pt x="0" y="9965"/>
                </a:lnTo>
                <a:lnTo>
                  <a:pt x="3069" y="21762"/>
                </a:lnTo>
                <a:lnTo>
                  <a:pt x="4898" y="23818"/>
                </a:lnTo>
                <a:lnTo>
                  <a:pt x="15740" y="30433"/>
                </a:lnTo>
                <a:lnTo>
                  <a:pt x="28393" y="34005"/>
                </a:lnTo>
                <a:lnTo>
                  <a:pt x="88565" y="47874"/>
                </a:lnTo>
                <a:lnTo>
                  <a:pt x="148600" y="61992"/>
                </a:lnTo>
                <a:lnTo>
                  <a:pt x="208505" y="76363"/>
                </a:lnTo>
                <a:lnTo>
                  <a:pt x="268285" y="90988"/>
                </a:lnTo>
                <a:lnTo>
                  <a:pt x="327950" y="105869"/>
                </a:lnTo>
                <a:lnTo>
                  <a:pt x="387504" y="121010"/>
                </a:lnTo>
                <a:lnTo>
                  <a:pt x="403391" y="125126"/>
                </a:lnTo>
                <a:lnTo>
                  <a:pt x="379929" y="118282"/>
                </a:lnTo>
                <a:lnTo>
                  <a:pt x="77186" y="12542"/>
                </a:lnTo>
                <a:lnTo>
                  <a:pt x="59381" y="6604"/>
                </a:lnTo>
                <a:lnTo>
                  <a:pt x="47190" y="3256"/>
                </a:lnTo>
                <a:lnTo>
                  <a:pt x="34888" y="916"/>
                </a:lnTo>
                <a:lnTo>
                  <a:pt x="22520" y="0"/>
                </a:lnTo>
                <a:lnTo>
                  <a:pt x="10130" y="921"/>
                </a:lnTo>
                <a:lnTo>
                  <a:pt x="6433" y="1333"/>
                </a:lnTo>
                <a:close/>
              </a:path>
              <a:path w="1213658" h="361487">
                <a:moveTo>
                  <a:pt x="1213658" y="361487"/>
                </a:moveTo>
                <a:lnTo>
                  <a:pt x="1154907" y="342475"/>
                </a:lnTo>
                <a:lnTo>
                  <a:pt x="1096143" y="323755"/>
                </a:lnTo>
                <a:lnTo>
                  <a:pt x="1037360" y="305324"/>
                </a:lnTo>
                <a:lnTo>
                  <a:pt x="978551" y="287179"/>
                </a:lnTo>
                <a:lnTo>
                  <a:pt x="919710" y="269320"/>
                </a:lnTo>
                <a:lnTo>
                  <a:pt x="860828" y="251743"/>
                </a:lnTo>
                <a:lnTo>
                  <a:pt x="801900" y="234446"/>
                </a:lnTo>
                <a:lnTo>
                  <a:pt x="742918" y="217426"/>
                </a:lnTo>
                <a:lnTo>
                  <a:pt x="683875" y="200682"/>
                </a:lnTo>
                <a:lnTo>
                  <a:pt x="624764" y="184211"/>
                </a:lnTo>
                <a:lnTo>
                  <a:pt x="565579" y="168011"/>
                </a:lnTo>
                <a:lnTo>
                  <a:pt x="506312" y="152078"/>
                </a:lnTo>
                <a:lnTo>
                  <a:pt x="446956" y="136412"/>
                </a:lnTo>
                <a:lnTo>
                  <a:pt x="403391" y="125126"/>
                </a:lnTo>
                <a:lnTo>
                  <a:pt x="1213658" y="361487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185445" y="6101372"/>
            <a:ext cx="1213658" cy="361487"/>
          </a:xfrm>
          <a:custGeom>
            <a:avLst/>
            <a:gdLst/>
            <a:ahLst/>
            <a:cxnLst/>
            <a:rect l="l" t="t" r="r" b="b"/>
            <a:pathLst>
              <a:path w="1213658" h="361487">
                <a:moveTo>
                  <a:pt x="1213658" y="361487"/>
                </a:moveTo>
                <a:lnTo>
                  <a:pt x="1154907" y="342475"/>
                </a:lnTo>
                <a:lnTo>
                  <a:pt x="1096143" y="323755"/>
                </a:lnTo>
                <a:lnTo>
                  <a:pt x="1037360" y="305324"/>
                </a:lnTo>
                <a:lnTo>
                  <a:pt x="978551" y="287179"/>
                </a:lnTo>
                <a:lnTo>
                  <a:pt x="919710" y="269320"/>
                </a:lnTo>
                <a:lnTo>
                  <a:pt x="860828" y="251743"/>
                </a:lnTo>
                <a:lnTo>
                  <a:pt x="801900" y="234446"/>
                </a:lnTo>
                <a:lnTo>
                  <a:pt x="742918" y="217426"/>
                </a:lnTo>
                <a:lnTo>
                  <a:pt x="683875" y="200682"/>
                </a:lnTo>
                <a:lnTo>
                  <a:pt x="624764" y="184211"/>
                </a:lnTo>
                <a:lnTo>
                  <a:pt x="565579" y="168011"/>
                </a:lnTo>
                <a:lnTo>
                  <a:pt x="506312" y="152078"/>
                </a:lnTo>
                <a:lnTo>
                  <a:pt x="446956" y="136412"/>
                </a:lnTo>
                <a:lnTo>
                  <a:pt x="387504" y="121010"/>
                </a:lnTo>
                <a:lnTo>
                  <a:pt x="327950" y="105869"/>
                </a:lnTo>
                <a:lnTo>
                  <a:pt x="268285" y="90988"/>
                </a:lnTo>
                <a:lnTo>
                  <a:pt x="208505" y="76363"/>
                </a:lnTo>
                <a:lnTo>
                  <a:pt x="148600" y="61992"/>
                </a:lnTo>
                <a:lnTo>
                  <a:pt x="88565" y="47874"/>
                </a:lnTo>
                <a:lnTo>
                  <a:pt x="28393" y="34005"/>
                </a:lnTo>
                <a:lnTo>
                  <a:pt x="15740" y="30433"/>
                </a:lnTo>
                <a:lnTo>
                  <a:pt x="4898" y="23818"/>
                </a:lnTo>
                <a:lnTo>
                  <a:pt x="3069" y="21762"/>
                </a:lnTo>
                <a:lnTo>
                  <a:pt x="0" y="9965"/>
                </a:lnTo>
                <a:lnTo>
                  <a:pt x="6433" y="1333"/>
                </a:lnTo>
                <a:lnTo>
                  <a:pt x="10130" y="921"/>
                </a:lnTo>
                <a:lnTo>
                  <a:pt x="22520" y="0"/>
                </a:lnTo>
                <a:lnTo>
                  <a:pt x="34888" y="916"/>
                </a:lnTo>
                <a:lnTo>
                  <a:pt x="47190" y="3256"/>
                </a:lnTo>
                <a:lnTo>
                  <a:pt x="59381" y="6604"/>
                </a:lnTo>
                <a:lnTo>
                  <a:pt x="71419" y="10543"/>
                </a:lnTo>
                <a:lnTo>
                  <a:pt x="77186" y="12542"/>
                </a:lnTo>
                <a:lnTo>
                  <a:pt x="379929" y="118282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909712" y="4996987"/>
            <a:ext cx="160240" cy="149250"/>
          </a:xfrm>
          <a:custGeom>
            <a:avLst/>
            <a:gdLst/>
            <a:ahLst/>
            <a:cxnLst/>
            <a:rect l="l" t="t" r="r" b="b"/>
            <a:pathLst>
              <a:path w="160240" h="149250">
                <a:moveTo>
                  <a:pt x="157530" y="0"/>
                </a:moveTo>
                <a:lnTo>
                  <a:pt x="158917" y="12609"/>
                </a:lnTo>
                <a:lnTo>
                  <a:pt x="159852" y="25276"/>
                </a:lnTo>
                <a:lnTo>
                  <a:pt x="160240" y="37960"/>
                </a:lnTo>
                <a:lnTo>
                  <a:pt x="159988" y="50622"/>
                </a:lnTo>
                <a:lnTo>
                  <a:pt x="158999" y="63221"/>
                </a:lnTo>
                <a:lnTo>
                  <a:pt x="157178" y="75717"/>
                </a:lnTo>
                <a:lnTo>
                  <a:pt x="155206" y="85013"/>
                </a:lnTo>
                <a:lnTo>
                  <a:pt x="151599" y="97242"/>
                </a:lnTo>
                <a:lnTo>
                  <a:pt x="146482" y="108886"/>
                </a:lnTo>
                <a:lnTo>
                  <a:pt x="137907" y="121315"/>
                </a:lnTo>
                <a:lnTo>
                  <a:pt x="128454" y="130438"/>
                </a:lnTo>
                <a:lnTo>
                  <a:pt x="117538" y="137863"/>
                </a:lnTo>
                <a:lnTo>
                  <a:pt x="105512" y="143506"/>
                </a:lnTo>
                <a:lnTo>
                  <a:pt x="92728" y="147283"/>
                </a:lnTo>
                <a:lnTo>
                  <a:pt x="79542" y="149108"/>
                </a:lnTo>
                <a:lnTo>
                  <a:pt x="76225" y="149250"/>
                </a:lnTo>
                <a:lnTo>
                  <a:pt x="63396" y="148689"/>
                </a:lnTo>
                <a:lnTo>
                  <a:pt x="50769" y="146508"/>
                </a:lnTo>
                <a:lnTo>
                  <a:pt x="38451" y="142851"/>
                </a:lnTo>
                <a:lnTo>
                  <a:pt x="26553" y="137860"/>
                </a:lnTo>
                <a:lnTo>
                  <a:pt x="15184" y="131679"/>
                </a:lnTo>
                <a:lnTo>
                  <a:pt x="4453" y="124450"/>
                </a:lnTo>
                <a:lnTo>
                  <a:pt x="0" y="121005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841374" y="4903735"/>
            <a:ext cx="256553" cy="219620"/>
          </a:xfrm>
          <a:custGeom>
            <a:avLst/>
            <a:gdLst/>
            <a:ahLst/>
            <a:cxnLst/>
            <a:rect l="l" t="t" r="r" b="b"/>
            <a:pathLst>
              <a:path w="256553" h="219620">
                <a:moveTo>
                  <a:pt x="39349" y="42824"/>
                </a:moveTo>
                <a:lnTo>
                  <a:pt x="31384" y="52614"/>
                </a:lnTo>
                <a:lnTo>
                  <a:pt x="25358" y="63618"/>
                </a:lnTo>
                <a:lnTo>
                  <a:pt x="21150" y="75540"/>
                </a:lnTo>
                <a:lnTo>
                  <a:pt x="18640" y="88085"/>
                </a:lnTo>
                <a:lnTo>
                  <a:pt x="17707" y="100958"/>
                </a:lnTo>
                <a:lnTo>
                  <a:pt x="18230" y="113863"/>
                </a:lnTo>
                <a:lnTo>
                  <a:pt x="19194" y="121513"/>
                </a:lnTo>
                <a:lnTo>
                  <a:pt x="15981" y="120878"/>
                </a:lnTo>
                <a:lnTo>
                  <a:pt x="13200" y="123710"/>
                </a:lnTo>
                <a:lnTo>
                  <a:pt x="5304" y="137252"/>
                </a:lnTo>
                <a:lnTo>
                  <a:pt x="1514" y="149083"/>
                </a:lnTo>
                <a:lnTo>
                  <a:pt x="0" y="161429"/>
                </a:lnTo>
                <a:lnTo>
                  <a:pt x="801" y="173834"/>
                </a:lnTo>
                <a:lnTo>
                  <a:pt x="3955" y="185842"/>
                </a:lnTo>
                <a:lnTo>
                  <a:pt x="5821" y="190296"/>
                </a:lnTo>
                <a:lnTo>
                  <a:pt x="12820" y="201502"/>
                </a:lnTo>
                <a:lnTo>
                  <a:pt x="22288" y="210724"/>
                </a:lnTo>
                <a:lnTo>
                  <a:pt x="33605" y="217063"/>
                </a:lnTo>
                <a:lnTo>
                  <a:pt x="46151" y="219620"/>
                </a:lnTo>
                <a:lnTo>
                  <a:pt x="49687" y="219544"/>
                </a:lnTo>
                <a:lnTo>
                  <a:pt x="62120" y="216324"/>
                </a:lnTo>
                <a:lnTo>
                  <a:pt x="72874" y="209037"/>
                </a:lnTo>
                <a:lnTo>
                  <a:pt x="81422" y="198452"/>
                </a:lnTo>
                <a:lnTo>
                  <a:pt x="86555" y="187451"/>
                </a:lnTo>
                <a:lnTo>
                  <a:pt x="87723" y="184061"/>
                </a:lnTo>
                <a:lnTo>
                  <a:pt x="85907" y="180301"/>
                </a:lnTo>
                <a:lnTo>
                  <a:pt x="82491" y="179235"/>
                </a:lnTo>
                <a:lnTo>
                  <a:pt x="77982" y="177825"/>
                </a:lnTo>
                <a:lnTo>
                  <a:pt x="74033" y="174243"/>
                </a:lnTo>
                <a:lnTo>
                  <a:pt x="71963" y="169900"/>
                </a:lnTo>
                <a:lnTo>
                  <a:pt x="68991" y="163652"/>
                </a:lnTo>
                <a:lnTo>
                  <a:pt x="69321" y="156273"/>
                </a:lnTo>
                <a:lnTo>
                  <a:pt x="71124" y="149593"/>
                </a:lnTo>
                <a:lnTo>
                  <a:pt x="72293" y="145262"/>
                </a:lnTo>
                <a:lnTo>
                  <a:pt x="74147" y="140944"/>
                </a:lnTo>
                <a:lnTo>
                  <a:pt x="77462" y="137921"/>
                </a:lnTo>
                <a:lnTo>
                  <a:pt x="80776" y="134899"/>
                </a:lnTo>
                <a:lnTo>
                  <a:pt x="85793" y="133438"/>
                </a:lnTo>
                <a:lnTo>
                  <a:pt x="89895" y="135267"/>
                </a:lnTo>
                <a:lnTo>
                  <a:pt x="92880" y="136601"/>
                </a:lnTo>
                <a:lnTo>
                  <a:pt x="94937" y="139407"/>
                </a:lnTo>
                <a:lnTo>
                  <a:pt x="96499" y="142290"/>
                </a:lnTo>
                <a:lnTo>
                  <a:pt x="98315" y="146037"/>
                </a:lnTo>
                <a:lnTo>
                  <a:pt x="99039" y="148043"/>
                </a:lnTo>
                <a:lnTo>
                  <a:pt x="100373" y="151790"/>
                </a:lnTo>
                <a:lnTo>
                  <a:pt x="105440" y="152311"/>
                </a:lnTo>
                <a:lnTo>
                  <a:pt x="107523" y="148920"/>
                </a:lnTo>
                <a:lnTo>
                  <a:pt x="113473" y="137579"/>
                </a:lnTo>
                <a:lnTo>
                  <a:pt x="117865" y="125546"/>
                </a:lnTo>
                <a:lnTo>
                  <a:pt x="120612" y="113040"/>
                </a:lnTo>
                <a:lnTo>
                  <a:pt x="121328" y="106870"/>
                </a:lnTo>
                <a:lnTo>
                  <a:pt x="126496" y="109334"/>
                </a:lnTo>
                <a:lnTo>
                  <a:pt x="132910" y="108927"/>
                </a:lnTo>
                <a:lnTo>
                  <a:pt x="137723" y="105841"/>
                </a:lnTo>
                <a:lnTo>
                  <a:pt x="142549" y="102755"/>
                </a:lnTo>
                <a:lnTo>
                  <a:pt x="145597" y="97091"/>
                </a:lnTo>
                <a:lnTo>
                  <a:pt x="145508" y="91376"/>
                </a:lnTo>
                <a:lnTo>
                  <a:pt x="149941" y="97129"/>
                </a:lnTo>
                <a:lnTo>
                  <a:pt x="158424" y="98755"/>
                </a:lnTo>
                <a:lnTo>
                  <a:pt x="165295" y="96392"/>
                </a:lnTo>
                <a:lnTo>
                  <a:pt x="172166" y="94030"/>
                </a:lnTo>
                <a:lnTo>
                  <a:pt x="177487" y="88341"/>
                </a:lnTo>
                <a:lnTo>
                  <a:pt x="180954" y="81965"/>
                </a:lnTo>
                <a:lnTo>
                  <a:pt x="191483" y="88797"/>
                </a:lnTo>
                <a:lnTo>
                  <a:pt x="203942" y="91835"/>
                </a:lnTo>
                <a:lnTo>
                  <a:pt x="217158" y="92278"/>
                </a:lnTo>
                <a:lnTo>
                  <a:pt x="222902" y="91960"/>
                </a:lnTo>
                <a:lnTo>
                  <a:pt x="229493" y="91478"/>
                </a:lnTo>
                <a:lnTo>
                  <a:pt x="236174" y="90754"/>
                </a:lnTo>
                <a:lnTo>
                  <a:pt x="242282" y="88239"/>
                </a:lnTo>
                <a:lnTo>
                  <a:pt x="248391" y="85737"/>
                </a:lnTo>
                <a:lnTo>
                  <a:pt x="253954" y="81178"/>
                </a:lnTo>
                <a:lnTo>
                  <a:pt x="256252" y="74980"/>
                </a:lnTo>
                <a:lnTo>
                  <a:pt x="256553" y="62980"/>
                </a:lnTo>
                <a:lnTo>
                  <a:pt x="250183" y="52539"/>
                </a:lnTo>
                <a:lnTo>
                  <a:pt x="248696" y="51269"/>
                </a:lnTo>
                <a:lnTo>
                  <a:pt x="237320" y="46288"/>
                </a:lnTo>
                <a:lnTo>
                  <a:pt x="224741" y="46435"/>
                </a:lnTo>
                <a:lnTo>
                  <a:pt x="223359" y="46748"/>
                </a:lnTo>
                <a:lnTo>
                  <a:pt x="226312" y="35019"/>
                </a:lnTo>
                <a:lnTo>
                  <a:pt x="223075" y="23119"/>
                </a:lnTo>
                <a:lnTo>
                  <a:pt x="213393" y="12390"/>
                </a:lnTo>
                <a:lnTo>
                  <a:pt x="201952" y="6317"/>
                </a:lnTo>
                <a:lnTo>
                  <a:pt x="189356" y="3145"/>
                </a:lnTo>
                <a:lnTo>
                  <a:pt x="176967" y="2712"/>
                </a:lnTo>
                <a:lnTo>
                  <a:pt x="164714" y="4710"/>
                </a:lnTo>
                <a:lnTo>
                  <a:pt x="153088" y="9043"/>
                </a:lnTo>
                <a:lnTo>
                  <a:pt x="142582" y="15614"/>
                </a:lnTo>
                <a:lnTo>
                  <a:pt x="139273" y="18414"/>
                </a:lnTo>
                <a:lnTo>
                  <a:pt x="134612" y="6466"/>
                </a:lnTo>
                <a:lnTo>
                  <a:pt x="122885" y="28"/>
                </a:lnTo>
                <a:lnTo>
                  <a:pt x="122725" y="0"/>
                </a:lnTo>
                <a:lnTo>
                  <a:pt x="110410" y="640"/>
                </a:lnTo>
                <a:lnTo>
                  <a:pt x="98742" y="5411"/>
                </a:lnTo>
                <a:lnTo>
                  <a:pt x="86427" y="13866"/>
                </a:lnTo>
                <a:lnTo>
                  <a:pt x="77176" y="22864"/>
                </a:lnTo>
                <a:lnTo>
                  <a:pt x="69422" y="33180"/>
                </a:lnTo>
                <a:lnTo>
                  <a:pt x="63370" y="44574"/>
                </a:lnTo>
                <a:lnTo>
                  <a:pt x="62958" y="45542"/>
                </a:lnTo>
                <a:lnTo>
                  <a:pt x="64317" y="40297"/>
                </a:lnTo>
                <a:lnTo>
                  <a:pt x="58704" y="35293"/>
                </a:lnTo>
                <a:lnTo>
                  <a:pt x="47883" y="35432"/>
                </a:lnTo>
                <a:lnTo>
                  <a:pt x="43159" y="38976"/>
                </a:lnTo>
                <a:lnTo>
                  <a:pt x="39349" y="42824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308568" y="6591067"/>
            <a:ext cx="247112" cy="580710"/>
          </a:xfrm>
          <a:custGeom>
            <a:avLst/>
            <a:gdLst/>
            <a:ahLst/>
            <a:cxnLst/>
            <a:rect l="l" t="t" r="r" b="b"/>
            <a:pathLst>
              <a:path w="247112" h="580710">
                <a:moveTo>
                  <a:pt x="389" y="191795"/>
                </a:moveTo>
                <a:lnTo>
                  <a:pt x="0" y="204349"/>
                </a:lnTo>
                <a:lnTo>
                  <a:pt x="426" y="216809"/>
                </a:lnTo>
                <a:lnTo>
                  <a:pt x="1586" y="229184"/>
                </a:lnTo>
                <a:lnTo>
                  <a:pt x="3399" y="241486"/>
                </a:lnTo>
                <a:lnTo>
                  <a:pt x="5783" y="253726"/>
                </a:lnTo>
                <a:lnTo>
                  <a:pt x="8655" y="265914"/>
                </a:lnTo>
                <a:lnTo>
                  <a:pt x="11936" y="278061"/>
                </a:lnTo>
                <a:lnTo>
                  <a:pt x="15542" y="290178"/>
                </a:lnTo>
                <a:lnTo>
                  <a:pt x="19393" y="302276"/>
                </a:lnTo>
                <a:lnTo>
                  <a:pt x="23407" y="314365"/>
                </a:lnTo>
                <a:lnTo>
                  <a:pt x="27502" y="326457"/>
                </a:lnTo>
                <a:lnTo>
                  <a:pt x="31596" y="338563"/>
                </a:lnTo>
                <a:lnTo>
                  <a:pt x="35608" y="350692"/>
                </a:lnTo>
                <a:lnTo>
                  <a:pt x="39456" y="362857"/>
                </a:lnTo>
                <a:lnTo>
                  <a:pt x="43059" y="375067"/>
                </a:lnTo>
                <a:lnTo>
                  <a:pt x="46335" y="387334"/>
                </a:lnTo>
                <a:lnTo>
                  <a:pt x="49202" y="399669"/>
                </a:lnTo>
                <a:lnTo>
                  <a:pt x="51579" y="412082"/>
                </a:lnTo>
                <a:lnTo>
                  <a:pt x="53438" y="424794"/>
                </a:lnTo>
                <a:lnTo>
                  <a:pt x="54787" y="437318"/>
                </a:lnTo>
                <a:lnTo>
                  <a:pt x="55777" y="449889"/>
                </a:lnTo>
                <a:lnTo>
                  <a:pt x="56513" y="462491"/>
                </a:lnTo>
                <a:lnTo>
                  <a:pt x="57106" y="475110"/>
                </a:lnTo>
                <a:lnTo>
                  <a:pt x="57662" y="487730"/>
                </a:lnTo>
                <a:lnTo>
                  <a:pt x="58290" y="500337"/>
                </a:lnTo>
                <a:lnTo>
                  <a:pt x="59097" y="512916"/>
                </a:lnTo>
                <a:lnTo>
                  <a:pt x="60192" y="525452"/>
                </a:lnTo>
                <a:lnTo>
                  <a:pt x="61682" y="537929"/>
                </a:lnTo>
                <a:lnTo>
                  <a:pt x="63676" y="550333"/>
                </a:lnTo>
                <a:lnTo>
                  <a:pt x="65680" y="560082"/>
                </a:lnTo>
                <a:lnTo>
                  <a:pt x="66683" y="564451"/>
                </a:lnTo>
                <a:lnTo>
                  <a:pt x="67940" y="569036"/>
                </a:lnTo>
                <a:lnTo>
                  <a:pt x="71128" y="572173"/>
                </a:lnTo>
                <a:lnTo>
                  <a:pt x="74049" y="575056"/>
                </a:lnTo>
                <a:lnTo>
                  <a:pt x="78164" y="576313"/>
                </a:lnTo>
                <a:lnTo>
                  <a:pt x="82152" y="577265"/>
                </a:lnTo>
                <a:lnTo>
                  <a:pt x="94545" y="579609"/>
                </a:lnTo>
                <a:lnTo>
                  <a:pt x="107110" y="580710"/>
                </a:lnTo>
                <a:lnTo>
                  <a:pt x="119724" y="580576"/>
                </a:lnTo>
                <a:lnTo>
                  <a:pt x="132263" y="579212"/>
                </a:lnTo>
                <a:lnTo>
                  <a:pt x="144605" y="576625"/>
                </a:lnTo>
                <a:lnTo>
                  <a:pt x="154313" y="573659"/>
                </a:lnTo>
                <a:lnTo>
                  <a:pt x="160422" y="571525"/>
                </a:lnTo>
                <a:lnTo>
                  <a:pt x="167140" y="568007"/>
                </a:lnTo>
                <a:lnTo>
                  <a:pt x="168410" y="561670"/>
                </a:lnTo>
                <a:lnTo>
                  <a:pt x="164374" y="550919"/>
                </a:lnTo>
                <a:lnTo>
                  <a:pt x="152661" y="544957"/>
                </a:lnTo>
                <a:lnTo>
                  <a:pt x="150782" y="544588"/>
                </a:lnTo>
                <a:lnTo>
                  <a:pt x="137813" y="542952"/>
                </a:lnTo>
                <a:lnTo>
                  <a:pt x="126201" y="538500"/>
                </a:lnTo>
                <a:lnTo>
                  <a:pt x="123747" y="524631"/>
                </a:lnTo>
                <a:lnTo>
                  <a:pt x="122784" y="511970"/>
                </a:lnTo>
                <a:lnTo>
                  <a:pt x="121897" y="499304"/>
                </a:lnTo>
                <a:lnTo>
                  <a:pt x="121086" y="486632"/>
                </a:lnTo>
                <a:lnTo>
                  <a:pt x="120351" y="473956"/>
                </a:lnTo>
                <a:lnTo>
                  <a:pt x="119692" y="461276"/>
                </a:lnTo>
                <a:lnTo>
                  <a:pt x="119109" y="448591"/>
                </a:lnTo>
                <a:lnTo>
                  <a:pt x="118601" y="435904"/>
                </a:lnTo>
                <a:lnTo>
                  <a:pt x="118170" y="423214"/>
                </a:lnTo>
                <a:lnTo>
                  <a:pt x="117815" y="410521"/>
                </a:lnTo>
                <a:lnTo>
                  <a:pt x="117535" y="397826"/>
                </a:lnTo>
                <a:lnTo>
                  <a:pt x="117331" y="385131"/>
                </a:lnTo>
                <a:lnTo>
                  <a:pt x="117203" y="372434"/>
                </a:lnTo>
                <a:lnTo>
                  <a:pt x="117151" y="359736"/>
                </a:lnTo>
                <a:lnTo>
                  <a:pt x="117175" y="347039"/>
                </a:lnTo>
                <a:lnTo>
                  <a:pt x="117274" y="334342"/>
                </a:lnTo>
                <a:lnTo>
                  <a:pt x="117449" y="321646"/>
                </a:lnTo>
                <a:lnTo>
                  <a:pt x="117700" y="308951"/>
                </a:lnTo>
                <a:lnTo>
                  <a:pt x="118026" y="296259"/>
                </a:lnTo>
                <a:lnTo>
                  <a:pt x="118359" y="285483"/>
                </a:lnTo>
                <a:lnTo>
                  <a:pt x="122042" y="271576"/>
                </a:lnTo>
                <a:lnTo>
                  <a:pt x="128735" y="262864"/>
                </a:lnTo>
                <a:lnTo>
                  <a:pt x="132710" y="259041"/>
                </a:lnTo>
                <a:lnTo>
                  <a:pt x="142684" y="248983"/>
                </a:lnTo>
                <a:lnTo>
                  <a:pt x="152260" y="238441"/>
                </a:lnTo>
                <a:lnTo>
                  <a:pt x="161429" y="227446"/>
                </a:lnTo>
                <a:lnTo>
                  <a:pt x="170182" y="216027"/>
                </a:lnTo>
                <a:lnTo>
                  <a:pt x="178512" y="204214"/>
                </a:lnTo>
                <a:lnTo>
                  <a:pt x="186411" y="192037"/>
                </a:lnTo>
                <a:lnTo>
                  <a:pt x="193870" y="179526"/>
                </a:lnTo>
                <a:lnTo>
                  <a:pt x="200882" y="166710"/>
                </a:lnTo>
                <a:lnTo>
                  <a:pt x="207437" y="153619"/>
                </a:lnTo>
                <a:lnTo>
                  <a:pt x="213528" y="140284"/>
                </a:lnTo>
                <a:lnTo>
                  <a:pt x="219147" y="126733"/>
                </a:lnTo>
                <a:lnTo>
                  <a:pt x="224286" y="112996"/>
                </a:lnTo>
                <a:lnTo>
                  <a:pt x="228935" y="99104"/>
                </a:lnTo>
                <a:lnTo>
                  <a:pt x="233088" y="85086"/>
                </a:lnTo>
                <a:lnTo>
                  <a:pt x="236736" y="70971"/>
                </a:lnTo>
                <a:lnTo>
                  <a:pt x="239870" y="56791"/>
                </a:lnTo>
                <a:lnTo>
                  <a:pt x="242483" y="42573"/>
                </a:lnTo>
                <a:lnTo>
                  <a:pt x="244567" y="28349"/>
                </a:lnTo>
                <a:lnTo>
                  <a:pt x="246112" y="14148"/>
                </a:lnTo>
                <a:lnTo>
                  <a:pt x="247112" y="0"/>
                </a:lnTo>
              </a:path>
            </a:pathLst>
          </a:custGeom>
          <a:ln w="15620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567212" y="6464232"/>
            <a:ext cx="173456" cy="111874"/>
          </a:xfrm>
          <a:custGeom>
            <a:avLst/>
            <a:gdLst/>
            <a:ahLst/>
            <a:cxnLst/>
            <a:rect l="l" t="t" r="r" b="b"/>
            <a:pathLst>
              <a:path w="173456" h="111874">
                <a:moveTo>
                  <a:pt x="0" y="111874"/>
                </a:moveTo>
                <a:lnTo>
                  <a:pt x="5826" y="101889"/>
                </a:lnTo>
                <a:lnTo>
                  <a:pt x="14603" y="92517"/>
                </a:lnTo>
                <a:lnTo>
                  <a:pt x="25385" y="83947"/>
                </a:lnTo>
                <a:lnTo>
                  <a:pt x="37224" y="76370"/>
                </a:lnTo>
                <a:lnTo>
                  <a:pt x="49174" y="69975"/>
                </a:lnTo>
                <a:lnTo>
                  <a:pt x="60290" y="64954"/>
                </a:lnTo>
                <a:lnTo>
                  <a:pt x="73224" y="60181"/>
                </a:lnTo>
                <a:lnTo>
                  <a:pt x="85349" y="56382"/>
                </a:lnTo>
                <a:lnTo>
                  <a:pt x="97550" y="52794"/>
                </a:lnTo>
                <a:lnTo>
                  <a:pt x="109701" y="49065"/>
                </a:lnTo>
                <a:lnTo>
                  <a:pt x="121677" y="44846"/>
                </a:lnTo>
                <a:lnTo>
                  <a:pt x="124968" y="43535"/>
                </a:lnTo>
                <a:lnTo>
                  <a:pt x="136889" y="37924"/>
                </a:lnTo>
                <a:lnTo>
                  <a:pt x="148141" y="30976"/>
                </a:lnTo>
                <a:lnTo>
                  <a:pt x="158219" y="22639"/>
                </a:lnTo>
                <a:lnTo>
                  <a:pt x="166616" y="12861"/>
                </a:lnTo>
                <a:lnTo>
                  <a:pt x="172830" y="1591"/>
                </a:lnTo>
                <a:lnTo>
                  <a:pt x="173456" y="0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449751" y="6503494"/>
            <a:ext cx="131800" cy="94272"/>
          </a:xfrm>
          <a:custGeom>
            <a:avLst/>
            <a:gdLst/>
            <a:ahLst/>
            <a:cxnLst/>
            <a:rect l="l" t="t" r="r" b="b"/>
            <a:pathLst>
              <a:path w="131800" h="94272">
                <a:moveTo>
                  <a:pt x="0" y="15189"/>
                </a:moveTo>
                <a:lnTo>
                  <a:pt x="8238" y="25011"/>
                </a:lnTo>
                <a:lnTo>
                  <a:pt x="16970" y="34396"/>
                </a:lnTo>
                <a:lnTo>
                  <a:pt x="26170" y="43325"/>
                </a:lnTo>
                <a:lnTo>
                  <a:pt x="35810" y="51775"/>
                </a:lnTo>
                <a:lnTo>
                  <a:pt x="45865" y="59728"/>
                </a:lnTo>
                <a:lnTo>
                  <a:pt x="56309" y="67162"/>
                </a:lnTo>
                <a:lnTo>
                  <a:pt x="67117" y="74056"/>
                </a:lnTo>
                <a:lnTo>
                  <a:pt x="78261" y="80391"/>
                </a:lnTo>
                <a:lnTo>
                  <a:pt x="89716" y="86145"/>
                </a:lnTo>
                <a:lnTo>
                  <a:pt x="94005" y="88112"/>
                </a:lnTo>
                <a:lnTo>
                  <a:pt x="101206" y="91338"/>
                </a:lnTo>
                <a:lnTo>
                  <a:pt x="109054" y="94272"/>
                </a:lnTo>
                <a:lnTo>
                  <a:pt x="116827" y="92887"/>
                </a:lnTo>
                <a:lnTo>
                  <a:pt x="124587" y="91516"/>
                </a:lnTo>
                <a:lnTo>
                  <a:pt x="131800" y="84162"/>
                </a:lnTo>
                <a:lnTo>
                  <a:pt x="130200" y="76428"/>
                </a:lnTo>
                <a:lnTo>
                  <a:pt x="128828" y="69837"/>
                </a:lnTo>
                <a:lnTo>
                  <a:pt x="122173" y="65976"/>
                </a:lnTo>
                <a:lnTo>
                  <a:pt x="116255" y="62776"/>
                </a:lnTo>
                <a:lnTo>
                  <a:pt x="105155" y="56511"/>
                </a:lnTo>
                <a:lnTo>
                  <a:pt x="94281" y="49864"/>
                </a:lnTo>
                <a:lnTo>
                  <a:pt x="83645" y="42843"/>
                </a:lnTo>
                <a:lnTo>
                  <a:pt x="73260" y="35457"/>
                </a:lnTo>
                <a:lnTo>
                  <a:pt x="63138" y="27716"/>
                </a:lnTo>
                <a:lnTo>
                  <a:pt x="53293" y="19627"/>
                </a:lnTo>
                <a:lnTo>
                  <a:pt x="43735" y="11201"/>
                </a:lnTo>
                <a:lnTo>
                  <a:pt x="34477" y="2446"/>
                </a:lnTo>
                <a:lnTo>
                  <a:pt x="32004" y="0"/>
                </a:lnTo>
                <a:lnTo>
                  <a:pt x="0" y="15189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753827" y="6492265"/>
            <a:ext cx="648801" cy="685763"/>
          </a:xfrm>
          <a:custGeom>
            <a:avLst/>
            <a:gdLst/>
            <a:ahLst/>
            <a:cxnLst/>
            <a:rect l="l" t="t" r="r" b="b"/>
            <a:pathLst>
              <a:path w="648801" h="685763">
                <a:moveTo>
                  <a:pt x="648801" y="0"/>
                </a:moveTo>
                <a:lnTo>
                  <a:pt x="640186" y="10163"/>
                </a:lnTo>
                <a:lnTo>
                  <a:pt x="630538" y="18526"/>
                </a:lnTo>
                <a:lnTo>
                  <a:pt x="619977" y="25322"/>
                </a:lnTo>
                <a:lnTo>
                  <a:pt x="608623" y="30782"/>
                </a:lnTo>
                <a:lnTo>
                  <a:pt x="596595" y="35138"/>
                </a:lnTo>
                <a:lnTo>
                  <a:pt x="584013" y="38623"/>
                </a:lnTo>
                <a:lnTo>
                  <a:pt x="570998" y="41467"/>
                </a:lnTo>
                <a:lnTo>
                  <a:pt x="557669" y="43903"/>
                </a:lnTo>
                <a:lnTo>
                  <a:pt x="545982" y="45859"/>
                </a:lnTo>
                <a:lnTo>
                  <a:pt x="533446" y="47828"/>
                </a:lnTo>
                <a:lnTo>
                  <a:pt x="520872" y="49574"/>
                </a:lnTo>
                <a:lnTo>
                  <a:pt x="508264" y="51057"/>
                </a:lnTo>
                <a:lnTo>
                  <a:pt x="495631" y="52238"/>
                </a:lnTo>
                <a:lnTo>
                  <a:pt x="482979" y="53074"/>
                </a:lnTo>
                <a:lnTo>
                  <a:pt x="470315" y="53526"/>
                </a:lnTo>
                <a:lnTo>
                  <a:pt x="457645" y="53553"/>
                </a:lnTo>
                <a:lnTo>
                  <a:pt x="444976" y="53114"/>
                </a:lnTo>
                <a:lnTo>
                  <a:pt x="431828" y="52149"/>
                </a:lnTo>
                <a:lnTo>
                  <a:pt x="419217" y="50835"/>
                </a:lnTo>
                <a:lnTo>
                  <a:pt x="406621" y="49270"/>
                </a:lnTo>
                <a:lnTo>
                  <a:pt x="394035" y="47581"/>
                </a:lnTo>
                <a:lnTo>
                  <a:pt x="381454" y="45894"/>
                </a:lnTo>
                <a:lnTo>
                  <a:pt x="368873" y="44335"/>
                </a:lnTo>
                <a:lnTo>
                  <a:pt x="356289" y="43031"/>
                </a:lnTo>
                <a:lnTo>
                  <a:pt x="343695" y="42107"/>
                </a:lnTo>
                <a:lnTo>
                  <a:pt x="331088" y="41690"/>
                </a:lnTo>
                <a:lnTo>
                  <a:pt x="318464" y="41906"/>
                </a:lnTo>
                <a:lnTo>
                  <a:pt x="302386" y="43289"/>
                </a:lnTo>
                <a:lnTo>
                  <a:pt x="289594" y="45334"/>
                </a:lnTo>
                <a:lnTo>
                  <a:pt x="276960" y="48182"/>
                </a:lnTo>
                <a:lnTo>
                  <a:pt x="264522" y="51804"/>
                </a:lnTo>
                <a:lnTo>
                  <a:pt x="252317" y="56175"/>
                </a:lnTo>
                <a:lnTo>
                  <a:pt x="240383" y="61266"/>
                </a:lnTo>
                <a:lnTo>
                  <a:pt x="228758" y="67051"/>
                </a:lnTo>
                <a:lnTo>
                  <a:pt x="217479" y="73501"/>
                </a:lnTo>
                <a:lnTo>
                  <a:pt x="206585" y="80590"/>
                </a:lnTo>
                <a:lnTo>
                  <a:pt x="196111" y="88291"/>
                </a:lnTo>
                <a:lnTo>
                  <a:pt x="186097" y="96575"/>
                </a:lnTo>
                <a:lnTo>
                  <a:pt x="176579" y="105416"/>
                </a:lnTo>
                <a:lnTo>
                  <a:pt x="165995" y="116555"/>
                </a:lnTo>
                <a:lnTo>
                  <a:pt x="157701" y="126410"/>
                </a:lnTo>
                <a:lnTo>
                  <a:pt x="149950" y="136694"/>
                </a:lnTo>
                <a:lnTo>
                  <a:pt x="142748" y="147373"/>
                </a:lnTo>
                <a:lnTo>
                  <a:pt x="136101" y="158415"/>
                </a:lnTo>
                <a:lnTo>
                  <a:pt x="130017" y="169786"/>
                </a:lnTo>
                <a:lnTo>
                  <a:pt x="124501" y="181454"/>
                </a:lnTo>
                <a:lnTo>
                  <a:pt x="119561" y="193385"/>
                </a:lnTo>
                <a:lnTo>
                  <a:pt x="115202" y="205547"/>
                </a:lnTo>
                <a:lnTo>
                  <a:pt x="111432" y="217905"/>
                </a:lnTo>
                <a:lnTo>
                  <a:pt x="108256" y="230428"/>
                </a:lnTo>
                <a:lnTo>
                  <a:pt x="105683" y="243081"/>
                </a:lnTo>
                <a:lnTo>
                  <a:pt x="103298" y="258915"/>
                </a:lnTo>
                <a:lnTo>
                  <a:pt x="101922" y="271462"/>
                </a:lnTo>
                <a:lnTo>
                  <a:pt x="100857" y="284072"/>
                </a:lnTo>
                <a:lnTo>
                  <a:pt x="99982" y="296714"/>
                </a:lnTo>
                <a:lnTo>
                  <a:pt x="99179" y="309363"/>
                </a:lnTo>
                <a:lnTo>
                  <a:pt x="98328" y="321990"/>
                </a:lnTo>
                <a:lnTo>
                  <a:pt x="97311" y="334567"/>
                </a:lnTo>
                <a:lnTo>
                  <a:pt x="96009" y="347068"/>
                </a:lnTo>
                <a:lnTo>
                  <a:pt x="94302" y="359463"/>
                </a:lnTo>
                <a:lnTo>
                  <a:pt x="92071" y="371725"/>
                </a:lnTo>
                <a:lnTo>
                  <a:pt x="89198" y="383828"/>
                </a:lnTo>
                <a:lnTo>
                  <a:pt x="85563" y="395742"/>
                </a:lnTo>
                <a:lnTo>
                  <a:pt x="82153" y="404812"/>
                </a:lnTo>
                <a:lnTo>
                  <a:pt x="76892" y="416367"/>
                </a:lnTo>
                <a:lnTo>
                  <a:pt x="70888" y="427542"/>
                </a:lnTo>
                <a:lnTo>
                  <a:pt x="64315" y="438426"/>
                </a:lnTo>
                <a:lnTo>
                  <a:pt x="57346" y="449105"/>
                </a:lnTo>
                <a:lnTo>
                  <a:pt x="50152" y="459669"/>
                </a:lnTo>
                <a:lnTo>
                  <a:pt x="42906" y="470205"/>
                </a:lnTo>
                <a:lnTo>
                  <a:pt x="35781" y="480801"/>
                </a:lnTo>
                <a:lnTo>
                  <a:pt x="28949" y="491545"/>
                </a:lnTo>
                <a:lnTo>
                  <a:pt x="22584" y="502526"/>
                </a:lnTo>
                <a:lnTo>
                  <a:pt x="16857" y="513830"/>
                </a:lnTo>
                <a:lnTo>
                  <a:pt x="13179" y="522338"/>
                </a:lnTo>
                <a:lnTo>
                  <a:pt x="8964" y="534271"/>
                </a:lnTo>
                <a:lnTo>
                  <a:pt x="5673" y="546438"/>
                </a:lnTo>
                <a:lnTo>
                  <a:pt x="3219" y="558803"/>
                </a:lnTo>
                <a:lnTo>
                  <a:pt x="1514" y="571328"/>
                </a:lnTo>
                <a:lnTo>
                  <a:pt x="470" y="583976"/>
                </a:lnTo>
                <a:lnTo>
                  <a:pt x="0" y="596708"/>
                </a:lnTo>
                <a:lnTo>
                  <a:pt x="15" y="609489"/>
                </a:lnTo>
                <a:lnTo>
                  <a:pt x="429" y="622280"/>
                </a:lnTo>
                <a:lnTo>
                  <a:pt x="1154" y="635044"/>
                </a:lnTo>
                <a:lnTo>
                  <a:pt x="2016" y="646684"/>
                </a:lnTo>
                <a:lnTo>
                  <a:pt x="3769" y="659618"/>
                </a:lnTo>
                <a:lnTo>
                  <a:pt x="8866" y="671220"/>
                </a:lnTo>
                <a:lnTo>
                  <a:pt x="15122" y="678713"/>
                </a:lnTo>
                <a:lnTo>
                  <a:pt x="23898" y="681520"/>
                </a:lnTo>
                <a:lnTo>
                  <a:pt x="32331" y="683196"/>
                </a:lnTo>
                <a:lnTo>
                  <a:pt x="44862" y="685073"/>
                </a:lnTo>
                <a:lnTo>
                  <a:pt x="57512" y="685763"/>
                </a:lnTo>
                <a:lnTo>
                  <a:pt x="70168" y="685263"/>
                </a:lnTo>
                <a:lnTo>
                  <a:pt x="82720" y="683574"/>
                </a:lnTo>
                <a:lnTo>
                  <a:pt x="91094" y="681748"/>
                </a:lnTo>
                <a:lnTo>
                  <a:pt x="93176" y="679627"/>
                </a:lnTo>
                <a:lnTo>
                  <a:pt x="98193" y="674522"/>
                </a:lnTo>
                <a:lnTo>
                  <a:pt x="94040" y="665416"/>
                </a:lnTo>
                <a:lnTo>
                  <a:pt x="87868" y="661758"/>
                </a:lnTo>
                <a:lnTo>
                  <a:pt x="75157" y="656882"/>
                </a:lnTo>
                <a:lnTo>
                  <a:pt x="61995" y="652973"/>
                </a:lnTo>
                <a:lnTo>
                  <a:pt x="52554" y="646415"/>
                </a:lnTo>
                <a:lnTo>
                  <a:pt x="50504" y="640803"/>
                </a:lnTo>
                <a:lnTo>
                  <a:pt x="50149" y="637959"/>
                </a:lnTo>
                <a:lnTo>
                  <a:pt x="50822" y="635101"/>
                </a:lnTo>
                <a:lnTo>
                  <a:pt x="51495" y="632320"/>
                </a:lnTo>
                <a:lnTo>
                  <a:pt x="60690" y="593826"/>
                </a:lnTo>
                <a:lnTo>
                  <a:pt x="64075" y="581401"/>
                </a:lnTo>
                <a:lnTo>
                  <a:pt x="69548" y="569946"/>
                </a:lnTo>
                <a:lnTo>
                  <a:pt x="70888" y="568109"/>
                </a:lnTo>
                <a:lnTo>
                  <a:pt x="80221" y="559545"/>
                </a:lnTo>
                <a:lnTo>
                  <a:pt x="91168" y="552818"/>
                </a:lnTo>
                <a:lnTo>
                  <a:pt x="92338" y="552145"/>
                </a:lnTo>
                <a:lnTo>
                  <a:pt x="108931" y="542039"/>
                </a:lnTo>
                <a:lnTo>
                  <a:pt x="125012" y="531158"/>
                </a:lnTo>
                <a:lnTo>
                  <a:pt x="140558" y="519536"/>
                </a:lnTo>
                <a:lnTo>
                  <a:pt x="155546" y="507205"/>
                </a:lnTo>
                <a:lnTo>
                  <a:pt x="169956" y="494198"/>
                </a:lnTo>
                <a:lnTo>
                  <a:pt x="183765" y="480549"/>
                </a:lnTo>
                <a:lnTo>
                  <a:pt x="196950" y="466290"/>
                </a:lnTo>
                <a:lnTo>
                  <a:pt x="209490" y="451454"/>
                </a:lnTo>
                <a:lnTo>
                  <a:pt x="221363" y="436074"/>
                </a:lnTo>
                <a:lnTo>
                  <a:pt x="232546" y="420184"/>
                </a:lnTo>
                <a:lnTo>
                  <a:pt x="243018" y="403815"/>
                </a:lnTo>
                <a:lnTo>
                  <a:pt x="252755" y="387002"/>
                </a:lnTo>
                <a:lnTo>
                  <a:pt x="261737" y="369777"/>
                </a:lnTo>
                <a:lnTo>
                  <a:pt x="269940" y="352173"/>
                </a:lnTo>
                <a:lnTo>
                  <a:pt x="277343" y="334223"/>
                </a:lnTo>
                <a:lnTo>
                  <a:pt x="283924" y="315960"/>
                </a:lnTo>
                <a:lnTo>
                  <a:pt x="289661" y="297416"/>
                </a:lnTo>
                <a:lnTo>
                  <a:pt x="294531" y="278626"/>
                </a:lnTo>
                <a:lnTo>
                  <a:pt x="298513" y="259622"/>
                </a:lnTo>
                <a:lnTo>
                  <a:pt x="301583" y="240436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976099" y="6802653"/>
            <a:ext cx="137260" cy="283544"/>
          </a:xfrm>
          <a:custGeom>
            <a:avLst/>
            <a:gdLst/>
            <a:ahLst/>
            <a:cxnLst/>
            <a:rect l="l" t="t" r="r" b="b"/>
            <a:pathLst>
              <a:path w="137260" h="283544">
                <a:moveTo>
                  <a:pt x="6908" y="117017"/>
                </a:moveTo>
                <a:lnTo>
                  <a:pt x="19158" y="120462"/>
                </a:lnTo>
                <a:lnTo>
                  <a:pt x="30166" y="129372"/>
                </a:lnTo>
                <a:lnTo>
                  <a:pt x="38149" y="141387"/>
                </a:lnTo>
                <a:lnTo>
                  <a:pt x="41324" y="154146"/>
                </a:lnTo>
                <a:lnTo>
                  <a:pt x="41325" y="154647"/>
                </a:lnTo>
                <a:lnTo>
                  <a:pt x="39735" y="167210"/>
                </a:lnTo>
                <a:lnTo>
                  <a:pt x="35830" y="179335"/>
                </a:lnTo>
                <a:lnTo>
                  <a:pt x="30582" y="191139"/>
                </a:lnTo>
                <a:lnTo>
                  <a:pt x="25666" y="201269"/>
                </a:lnTo>
                <a:lnTo>
                  <a:pt x="20347" y="212820"/>
                </a:lnTo>
                <a:lnTo>
                  <a:pt x="15421" y="224543"/>
                </a:lnTo>
                <a:lnTo>
                  <a:pt x="10893" y="236424"/>
                </a:lnTo>
                <a:lnTo>
                  <a:pt x="6770" y="248452"/>
                </a:lnTo>
                <a:lnTo>
                  <a:pt x="3056" y="260613"/>
                </a:lnTo>
                <a:lnTo>
                  <a:pt x="1117" y="267512"/>
                </a:lnTo>
                <a:lnTo>
                  <a:pt x="0" y="272732"/>
                </a:lnTo>
                <a:lnTo>
                  <a:pt x="2476" y="276796"/>
                </a:lnTo>
                <a:lnTo>
                  <a:pt x="5054" y="281012"/>
                </a:lnTo>
                <a:lnTo>
                  <a:pt x="10477" y="282321"/>
                </a:lnTo>
                <a:lnTo>
                  <a:pt x="15379" y="282905"/>
                </a:lnTo>
                <a:lnTo>
                  <a:pt x="28035" y="283544"/>
                </a:lnTo>
                <a:lnTo>
                  <a:pt x="40668" y="282552"/>
                </a:lnTo>
                <a:lnTo>
                  <a:pt x="53074" y="279971"/>
                </a:lnTo>
                <a:lnTo>
                  <a:pt x="65050" y="275842"/>
                </a:lnTo>
                <a:lnTo>
                  <a:pt x="76441" y="270179"/>
                </a:lnTo>
                <a:lnTo>
                  <a:pt x="86273" y="262501"/>
                </a:lnTo>
                <a:lnTo>
                  <a:pt x="92626" y="252446"/>
                </a:lnTo>
                <a:lnTo>
                  <a:pt x="92494" y="242379"/>
                </a:lnTo>
                <a:lnTo>
                  <a:pt x="84387" y="233832"/>
                </a:lnTo>
                <a:lnTo>
                  <a:pt x="71641" y="231339"/>
                </a:lnTo>
                <a:lnTo>
                  <a:pt x="57846" y="232717"/>
                </a:lnTo>
                <a:lnTo>
                  <a:pt x="56502" y="232994"/>
                </a:lnTo>
                <a:lnTo>
                  <a:pt x="62323" y="221699"/>
                </a:lnTo>
                <a:lnTo>
                  <a:pt x="68327" y="210500"/>
                </a:lnTo>
                <a:lnTo>
                  <a:pt x="74512" y="199399"/>
                </a:lnTo>
                <a:lnTo>
                  <a:pt x="80877" y="188400"/>
                </a:lnTo>
                <a:lnTo>
                  <a:pt x="87420" y="177507"/>
                </a:lnTo>
                <a:lnTo>
                  <a:pt x="94140" y="166723"/>
                </a:lnTo>
                <a:lnTo>
                  <a:pt x="101036" y="156050"/>
                </a:lnTo>
                <a:lnTo>
                  <a:pt x="109322" y="143566"/>
                </a:lnTo>
                <a:lnTo>
                  <a:pt x="116367" y="132642"/>
                </a:lnTo>
                <a:lnTo>
                  <a:pt x="122945" y="121485"/>
                </a:lnTo>
                <a:lnTo>
                  <a:pt x="128697" y="110024"/>
                </a:lnTo>
                <a:lnTo>
                  <a:pt x="133263" y="98186"/>
                </a:lnTo>
                <a:lnTo>
                  <a:pt x="136282" y="85899"/>
                </a:lnTo>
                <a:lnTo>
                  <a:pt x="137045" y="80149"/>
                </a:lnTo>
                <a:lnTo>
                  <a:pt x="137260" y="67649"/>
                </a:lnTo>
                <a:lnTo>
                  <a:pt x="135720" y="55308"/>
                </a:lnTo>
                <a:lnTo>
                  <a:pt x="132742" y="43136"/>
                </a:lnTo>
                <a:lnTo>
                  <a:pt x="128642" y="31147"/>
                </a:lnTo>
                <a:lnTo>
                  <a:pt x="123737" y="19352"/>
                </a:lnTo>
                <a:lnTo>
                  <a:pt x="118342" y="7763"/>
                </a:lnTo>
                <a:lnTo>
                  <a:pt x="114553" y="0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47651" y="6775665"/>
            <a:ext cx="263004" cy="72284"/>
          </a:xfrm>
          <a:custGeom>
            <a:avLst/>
            <a:gdLst/>
            <a:ahLst/>
            <a:cxnLst/>
            <a:rect l="l" t="t" r="r" b="b"/>
            <a:pathLst>
              <a:path w="263004" h="72284">
                <a:moveTo>
                  <a:pt x="0" y="0"/>
                </a:moveTo>
                <a:lnTo>
                  <a:pt x="11022" y="6389"/>
                </a:lnTo>
                <a:lnTo>
                  <a:pt x="22081" y="12741"/>
                </a:lnTo>
                <a:lnTo>
                  <a:pt x="33194" y="19012"/>
                </a:lnTo>
                <a:lnTo>
                  <a:pt x="44374" y="25154"/>
                </a:lnTo>
                <a:lnTo>
                  <a:pt x="55636" y="31124"/>
                </a:lnTo>
                <a:lnTo>
                  <a:pt x="66996" y="36876"/>
                </a:lnTo>
                <a:lnTo>
                  <a:pt x="78468" y="42365"/>
                </a:lnTo>
                <a:lnTo>
                  <a:pt x="90068" y="47546"/>
                </a:lnTo>
                <a:lnTo>
                  <a:pt x="101810" y="52373"/>
                </a:lnTo>
                <a:lnTo>
                  <a:pt x="113710" y="56801"/>
                </a:lnTo>
                <a:lnTo>
                  <a:pt x="125730" y="60769"/>
                </a:lnTo>
                <a:lnTo>
                  <a:pt x="137842" y="64212"/>
                </a:lnTo>
                <a:lnTo>
                  <a:pt x="150138" y="67102"/>
                </a:lnTo>
                <a:lnTo>
                  <a:pt x="162571" y="69398"/>
                </a:lnTo>
                <a:lnTo>
                  <a:pt x="175095" y="71056"/>
                </a:lnTo>
                <a:lnTo>
                  <a:pt x="187663" y="72032"/>
                </a:lnTo>
                <a:lnTo>
                  <a:pt x="200227" y="72284"/>
                </a:lnTo>
                <a:lnTo>
                  <a:pt x="212742" y="71767"/>
                </a:lnTo>
                <a:lnTo>
                  <a:pt x="225159" y="70440"/>
                </a:lnTo>
                <a:lnTo>
                  <a:pt x="237434" y="68257"/>
                </a:lnTo>
                <a:lnTo>
                  <a:pt x="249518" y="65177"/>
                </a:lnTo>
                <a:lnTo>
                  <a:pt x="261365" y="61156"/>
                </a:lnTo>
                <a:lnTo>
                  <a:pt x="263004" y="60515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695317" y="6400759"/>
            <a:ext cx="69159" cy="63385"/>
          </a:xfrm>
          <a:custGeom>
            <a:avLst/>
            <a:gdLst/>
            <a:ahLst/>
            <a:cxnLst/>
            <a:rect l="l" t="t" r="r" b="b"/>
            <a:pathLst>
              <a:path w="69159" h="63385">
                <a:moveTo>
                  <a:pt x="67894" y="39903"/>
                </a:moveTo>
                <a:lnTo>
                  <a:pt x="69159" y="27547"/>
                </a:lnTo>
                <a:lnTo>
                  <a:pt x="65486" y="16350"/>
                </a:lnTo>
                <a:lnTo>
                  <a:pt x="57864" y="7341"/>
                </a:lnTo>
                <a:lnTo>
                  <a:pt x="47285" y="1546"/>
                </a:lnTo>
                <a:lnTo>
                  <a:pt x="34683" y="0"/>
                </a:lnTo>
                <a:lnTo>
                  <a:pt x="31534" y="215"/>
                </a:lnTo>
                <a:lnTo>
                  <a:pt x="28409" y="647"/>
                </a:lnTo>
                <a:lnTo>
                  <a:pt x="25336" y="1396"/>
                </a:lnTo>
                <a:lnTo>
                  <a:pt x="13172" y="6548"/>
                </a:lnTo>
                <a:lnTo>
                  <a:pt x="4045" y="15721"/>
                </a:lnTo>
                <a:lnTo>
                  <a:pt x="2578" y="18554"/>
                </a:lnTo>
                <a:lnTo>
                  <a:pt x="444" y="23418"/>
                </a:lnTo>
                <a:lnTo>
                  <a:pt x="0" y="28905"/>
                </a:lnTo>
                <a:lnTo>
                  <a:pt x="787" y="34150"/>
                </a:lnTo>
                <a:lnTo>
                  <a:pt x="5509" y="46780"/>
                </a:lnTo>
                <a:lnTo>
                  <a:pt x="14667" y="56744"/>
                </a:lnTo>
                <a:lnTo>
                  <a:pt x="26812" y="62626"/>
                </a:lnTo>
                <a:lnTo>
                  <a:pt x="30835" y="63385"/>
                </a:lnTo>
                <a:lnTo>
                  <a:pt x="43687" y="62377"/>
                </a:lnTo>
                <a:lnTo>
                  <a:pt x="55346" y="56771"/>
                </a:lnTo>
                <a:lnTo>
                  <a:pt x="64283" y="47463"/>
                </a:lnTo>
                <a:lnTo>
                  <a:pt x="67030" y="42252"/>
                </a:lnTo>
                <a:lnTo>
                  <a:pt x="67894" y="39903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695317" y="6400759"/>
            <a:ext cx="69159" cy="63385"/>
          </a:xfrm>
          <a:custGeom>
            <a:avLst/>
            <a:gdLst/>
            <a:ahLst/>
            <a:cxnLst/>
            <a:rect l="l" t="t" r="r" b="b"/>
            <a:pathLst>
              <a:path w="69159" h="63385">
                <a:moveTo>
                  <a:pt x="67894" y="39903"/>
                </a:moveTo>
                <a:lnTo>
                  <a:pt x="69159" y="27547"/>
                </a:lnTo>
                <a:lnTo>
                  <a:pt x="65486" y="16350"/>
                </a:lnTo>
                <a:lnTo>
                  <a:pt x="57864" y="7341"/>
                </a:lnTo>
                <a:lnTo>
                  <a:pt x="47285" y="1546"/>
                </a:lnTo>
                <a:lnTo>
                  <a:pt x="34683" y="0"/>
                </a:lnTo>
                <a:lnTo>
                  <a:pt x="31534" y="215"/>
                </a:lnTo>
                <a:lnTo>
                  <a:pt x="28409" y="647"/>
                </a:lnTo>
                <a:lnTo>
                  <a:pt x="25336" y="1396"/>
                </a:lnTo>
                <a:lnTo>
                  <a:pt x="13172" y="6548"/>
                </a:lnTo>
                <a:lnTo>
                  <a:pt x="4045" y="15721"/>
                </a:lnTo>
                <a:lnTo>
                  <a:pt x="2578" y="18554"/>
                </a:lnTo>
                <a:lnTo>
                  <a:pt x="444" y="23418"/>
                </a:lnTo>
                <a:lnTo>
                  <a:pt x="0" y="28905"/>
                </a:lnTo>
                <a:lnTo>
                  <a:pt x="787" y="34150"/>
                </a:lnTo>
                <a:lnTo>
                  <a:pt x="5509" y="46780"/>
                </a:lnTo>
                <a:lnTo>
                  <a:pt x="14667" y="56744"/>
                </a:lnTo>
                <a:lnTo>
                  <a:pt x="26812" y="62626"/>
                </a:lnTo>
                <a:lnTo>
                  <a:pt x="30835" y="63385"/>
                </a:lnTo>
                <a:lnTo>
                  <a:pt x="43687" y="62377"/>
                </a:lnTo>
                <a:lnTo>
                  <a:pt x="55346" y="56771"/>
                </a:lnTo>
                <a:lnTo>
                  <a:pt x="64283" y="47463"/>
                </a:lnTo>
                <a:lnTo>
                  <a:pt x="67030" y="42252"/>
                </a:lnTo>
                <a:lnTo>
                  <a:pt x="67894" y="39903"/>
                </a:lnTo>
                <a:close/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567212" y="6331133"/>
            <a:ext cx="166611" cy="69537"/>
          </a:xfrm>
          <a:custGeom>
            <a:avLst/>
            <a:gdLst/>
            <a:ahLst/>
            <a:cxnLst/>
            <a:rect l="l" t="t" r="r" b="b"/>
            <a:pathLst>
              <a:path w="166611" h="69537">
                <a:moveTo>
                  <a:pt x="0" y="6367"/>
                </a:moveTo>
                <a:lnTo>
                  <a:pt x="11458" y="1420"/>
                </a:lnTo>
                <a:lnTo>
                  <a:pt x="23859" y="0"/>
                </a:lnTo>
                <a:lnTo>
                  <a:pt x="34124" y="1617"/>
                </a:lnTo>
                <a:lnTo>
                  <a:pt x="45644" y="6766"/>
                </a:lnTo>
                <a:lnTo>
                  <a:pt x="55866" y="14321"/>
                </a:lnTo>
                <a:lnTo>
                  <a:pt x="65296" y="23243"/>
                </a:lnTo>
                <a:lnTo>
                  <a:pt x="74445" y="32496"/>
                </a:lnTo>
                <a:lnTo>
                  <a:pt x="75996" y="34015"/>
                </a:lnTo>
                <a:lnTo>
                  <a:pt x="85587" y="42527"/>
                </a:lnTo>
                <a:lnTo>
                  <a:pt x="96061" y="49862"/>
                </a:lnTo>
                <a:lnTo>
                  <a:pt x="107515" y="55432"/>
                </a:lnTo>
                <a:lnTo>
                  <a:pt x="119775" y="59589"/>
                </a:lnTo>
                <a:lnTo>
                  <a:pt x="132193" y="63427"/>
                </a:lnTo>
                <a:lnTo>
                  <a:pt x="146376" y="66749"/>
                </a:lnTo>
                <a:lnTo>
                  <a:pt x="158474" y="68396"/>
                </a:lnTo>
                <a:lnTo>
                  <a:pt x="166611" y="69537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578311" y="6232560"/>
            <a:ext cx="116814" cy="104940"/>
          </a:xfrm>
          <a:custGeom>
            <a:avLst/>
            <a:gdLst/>
            <a:ahLst/>
            <a:cxnLst/>
            <a:rect l="l" t="t" r="r" b="b"/>
            <a:pathLst>
              <a:path w="116814" h="104940">
                <a:moveTo>
                  <a:pt x="0" y="96545"/>
                </a:moveTo>
                <a:lnTo>
                  <a:pt x="5466" y="85071"/>
                </a:lnTo>
                <a:lnTo>
                  <a:pt x="11135" y="73694"/>
                </a:lnTo>
                <a:lnTo>
                  <a:pt x="17016" y="62426"/>
                </a:lnTo>
                <a:lnTo>
                  <a:pt x="23122" y="51279"/>
                </a:lnTo>
                <a:lnTo>
                  <a:pt x="29465" y="40266"/>
                </a:lnTo>
                <a:lnTo>
                  <a:pt x="36055" y="29401"/>
                </a:lnTo>
                <a:lnTo>
                  <a:pt x="40220" y="22821"/>
                </a:lnTo>
                <a:lnTo>
                  <a:pt x="47963" y="12060"/>
                </a:lnTo>
                <a:lnTo>
                  <a:pt x="57565" y="3412"/>
                </a:lnTo>
                <a:lnTo>
                  <a:pt x="65659" y="0"/>
                </a:lnTo>
                <a:lnTo>
                  <a:pt x="78032" y="489"/>
                </a:lnTo>
                <a:lnTo>
                  <a:pt x="88816" y="6733"/>
                </a:lnTo>
                <a:lnTo>
                  <a:pt x="93345" y="11607"/>
                </a:lnTo>
                <a:lnTo>
                  <a:pt x="95618" y="16141"/>
                </a:lnTo>
                <a:lnTo>
                  <a:pt x="97713" y="20675"/>
                </a:lnTo>
                <a:lnTo>
                  <a:pt x="102709" y="32390"/>
                </a:lnTo>
                <a:lnTo>
                  <a:pt x="107039" y="44368"/>
                </a:lnTo>
                <a:lnTo>
                  <a:pt x="110693" y="56568"/>
                </a:lnTo>
                <a:lnTo>
                  <a:pt x="113660" y="68953"/>
                </a:lnTo>
                <a:lnTo>
                  <a:pt x="115354" y="77901"/>
                </a:lnTo>
                <a:lnTo>
                  <a:pt x="116179" y="82791"/>
                </a:lnTo>
                <a:lnTo>
                  <a:pt x="116814" y="87960"/>
                </a:lnTo>
                <a:lnTo>
                  <a:pt x="115062" y="92608"/>
                </a:lnTo>
                <a:lnTo>
                  <a:pt x="113258" y="97383"/>
                </a:lnTo>
                <a:lnTo>
                  <a:pt x="109042" y="100990"/>
                </a:lnTo>
                <a:lnTo>
                  <a:pt x="104279" y="102844"/>
                </a:lnTo>
                <a:lnTo>
                  <a:pt x="99529" y="104698"/>
                </a:lnTo>
                <a:lnTo>
                  <a:pt x="94272" y="104940"/>
                </a:lnTo>
                <a:lnTo>
                  <a:pt x="89204" y="104406"/>
                </a:lnTo>
                <a:lnTo>
                  <a:pt x="76784" y="101621"/>
                </a:lnTo>
                <a:lnTo>
                  <a:pt x="65047" y="96504"/>
                </a:lnTo>
                <a:lnTo>
                  <a:pt x="53966" y="89850"/>
                </a:lnTo>
                <a:lnTo>
                  <a:pt x="49110" y="86512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651159" y="6336205"/>
            <a:ext cx="2400" cy="37553"/>
          </a:xfrm>
          <a:custGeom>
            <a:avLst/>
            <a:gdLst/>
            <a:ahLst/>
            <a:cxnLst/>
            <a:rect l="l" t="t" r="r" b="b"/>
            <a:pathLst>
              <a:path w="2400" h="37553">
                <a:moveTo>
                  <a:pt x="2400" y="0"/>
                </a:moveTo>
                <a:lnTo>
                  <a:pt x="1115" y="12634"/>
                </a:lnTo>
                <a:lnTo>
                  <a:pt x="292" y="25312"/>
                </a:lnTo>
                <a:lnTo>
                  <a:pt x="228" y="26733"/>
                </a:lnTo>
                <a:lnTo>
                  <a:pt x="76" y="30391"/>
                </a:lnTo>
                <a:lnTo>
                  <a:pt x="0" y="34201"/>
                </a:lnTo>
                <a:lnTo>
                  <a:pt x="1498" y="37553"/>
                </a:lnTo>
              </a:path>
            </a:pathLst>
          </a:custGeom>
          <a:ln w="15620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518494" y="6748332"/>
            <a:ext cx="139014" cy="226195"/>
          </a:xfrm>
          <a:custGeom>
            <a:avLst/>
            <a:gdLst/>
            <a:ahLst/>
            <a:cxnLst/>
            <a:rect l="l" t="t" r="r" b="b"/>
            <a:pathLst>
              <a:path w="139014" h="226195">
                <a:moveTo>
                  <a:pt x="0" y="0"/>
                </a:moveTo>
                <a:lnTo>
                  <a:pt x="12682" y="745"/>
                </a:lnTo>
                <a:lnTo>
                  <a:pt x="25357" y="1599"/>
                </a:lnTo>
                <a:lnTo>
                  <a:pt x="38023" y="2563"/>
                </a:lnTo>
                <a:lnTo>
                  <a:pt x="50681" y="3635"/>
                </a:lnTo>
                <a:lnTo>
                  <a:pt x="63329" y="4816"/>
                </a:lnTo>
                <a:lnTo>
                  <a:pt x="75966" y="6105"/>
                </a:lnTo>
                <a:lnTo>
                  <a:pt x="88593" y="7502"/>
                </a:lnTo>
                <a:lnTo>
                  <a:pt x="101207" y="9007"/>
                </a:lnTo>
                <a:lnTo>
                  <a:pt x="113808" y="10620"/>
                </a:lnTo>
                <a:lnTo>
                  <a:pt x="121310" y="11633"/>
                </a:lnTo>
                <a:lnTo>
                  <a:pt x="128638" y="12687"/>
                </a:lnTo>
                <a:lnTo>
                  <a:pt x="131660" y="14693"/>
                </a:lnTo>
                <a:lnTo>
                  <a:pt x="137121" y="18300"/>
                </a:lnTo>
                <a:lnTo>
                  <a:pt x="138785" y="25552"/>
                </a:lnTo>
                <a:lnTo>
                  <a:pt x="139014" y="32092"/>
                </a:lnTo>
                <a:lnTo>
                  <a:pt x="138325" y="44737"/>
                </a:lnTo>
                <a:lnTo>
                  <a:pt x="135942" y="57225"/>
                </a:lnTo>
                <a:lnTo>
                  <a:pt x="134073" y="64401"/>
                </a:lnTo>
                <a:lnTo>
                  <a:pt x="130412" y="76642"/>
                </a:lnTo>
                <a:lnTo>
                  <a:pt x="126254" y="88723"/>
                </a:lnTo>
                <a:lnTo>
                  <a:pt x="121607" y="100626"/>
                </a:lnTo>
                <a:lnTo>
                  <a:pt x="116482" y="112331"/>
                </a:lnTo>
                <a:lnTo>
                  <a:pt x="110888" y="123821"/>
                </a:lnTo>
                <a:lnTo>
                  <a:pt x="104835" y="135075"/>
                </a:lnTo>
                <a:lnTo>
                  <a:pt x="98333" y="146076"/>
                </a:lnTo>
                <a:lnTo>
                  <a:pt x="91390" y="156804"/>
                </a:lnTo>
                <a:lnTo>
                  <a:pt x="84016" y="167240"/>
                </a:lnTo>
                <a:lnTo>
                  <a:pt x="80086" y="172453"/>
                </a:lnTo>
                <a:lnTo>
                  <a:pt x="78054" y="175082"/>
                </a:lnTo>
                <a:lnTo>
                  <a:pt x="75895" y="177926"/>
                </a:lnTo>
                <a:lnTo>
                  <a:pt x="75780" y="181254"/>
                </a:lnTo>
                <a:lnTo>
                  <a:pt x="75552" y="187528"/>
                </a:lnTo>
                <a:lnTo>
                  <a:pt x="82397" y="191490"/>
                </a:lnTo>
                <a:lnTo>
                  <a:pt x="88404" y="193319"/>
                </a:lnTo>
                <a:lnTo>
                  <a:pt x="94424" y="195160"/>
                </a:lnTo>
                <a:lnTo>
                  <a:pt x="101485" y="197091"/>
                </a:lnTo>
                <a:lnTo>
                  <a:pt x="103847" y="202920"/>
                </a:lnTo>
                <a:lnTo>
                  <a:pt x="105537" y="207111"/>
                </a:lnTo>
                <a:lnTo>
                  <a:pt x="103949" y="212102"/>
                </a:lnTo>
                <a:lnTo>
                  <a:pt x="100914" y="215442"/>
                </a:lnTo>
                <a:lnTo>
                  <a:pt x="97866" y="218795"/>
                </a:lnTo>
                <a:lnTo>
                  <a:pt x="93611" y="220776"/>
                </a:lnTo>
                <a:lnTo>
                  <a:pt x="89331" y="222262"/>
                </a:lnTo>
                <a:lnTo>
                  <a:pt x="77134" y="225307"/>
                </a:lnTo>
                <a:lnTo>
                  <a:pt x="64588" y="226195"/>
                </a:lnTo>
                <a:lnTo>
                  <a:pt x="52073" y="224936"/>
                </a:lnTo>
                <a:lnTo>
                  <a:pt x="39967" y="221543"/>
                </a:lnTo>
                <a:lnTo>
                  <a:pt x="36423" y="220116"/>
                </a:lnTo>
                <a:lnTo>
                  <a:pt x="33261" y="217703"/>
                </a:lnTo>
                <a:lnTo>
                  <a:pt x="31000" y="215023"/>
                </a:lnTo>
                <a:lnTo>
                  <a:pt x="31140" y="211112"/>
                </a:lnTo>
                <a:lnTo>
                  <a:pt x="31648" y="207645"/>
                </a:lnTo>
                <a:lnTo>
                  <a:pt x="32753" y="200063"/>
                </a:lnTo>
                <a:lnTo>
                  <a:pt x="35001" y="192684"/>
                </a:lnTo>
                <a:lnTo>
                  <a:pt x="37274" y="185369"/>
                </a:lnTo>
                <a:lnTo>
                  <a:pt x="41072" y="173247"/>
                </a:lnTo>
                <a:lnTo>
                  <a:pt x="44930" y="161145"/>
                </a:lnTo>
                <a:lnTo>
                  <a:pt x="48848" y="149064"/>
                </a:lnTo>
                <a:lnTo>
                  <a:pt x="52826" y="137002"/>
                </a:lnTo>
                <a:lnTo>
                  <a:pt x="56863" y="124960"/>
                </a:lnTo>
                <a:lnTo>
                  <a:pt x="60959" y="112938"/>
                </a:lnTo>
                <a:lnTo>
                  <a:pt x="65114" y="100937"/>
                </a:lnTo>
                <a:lnTo>
                  <a:pt x="69329" y="88956"/>
                </a:lnTo>
                <a:lnTo>
                  <a:pt x="72771" y="79311"/>
                </a:lnTo>
              </a:path>
            </a:pathLst>
          </a:custGeom>
          <a:ln w="15620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461687" y="6829104"/>
            <a:ext cx="129273" cy="10243"/>
          </a:xfrm>
          <a:custGeom>
            <a:avLst/>
            <a:gdLst/>
            <a:ahLst/>
            <a:cxnLst/>
            <a:rect l="l" t="t" r="r" b="b"/>
            <a:pathLst>
              <a:path w="129273" h="10243">
                <a:moveTo>
                  <a:pt x="0" y="4813"/>
                </a:moveTo>
                <a:lnTo>
                  <a:pt x="12542" y="6362"/>
                </a:lnTo>
                <a:lnTo>
                  <a:pt x="25164" y="7790"/>
                </a:lnTo>
                <a:lnTo>
                  <a:pt x="37829" y="8986"/>
                </a:lnTo>
                <a:lnTo>
                  <a:pt x="50502" y="9840"/>
                </a:lnTo>
                <a:lnTo>
                  <a:pt x="63148" y="10243"/>
                </a:lnTo>
                <a:lnTo>
                  <a:pt x="75730" y="10085"/>
                </a:lnTo>
                <a:lnTo>
                  <a:pt x="88214" y="9255"/>
                </a:lnTo>
                <a:lnTo>
                  <a:pt x="100563" y="7644"/>
                </a:lnTo>
                <a:lnTo>
                  <a:pt x="112743" y="5143"/>
                </a:lnTo>
                <a:lnTo>
                  <a:pt x="124718" y="1640"/>
                </a:lnTo>
                <a:lnTo>
                  <a:pt x="129273" y="0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732673" y="6396238"/>
            <a:ext cx="167763" cy="277901"/>
          </a:xfrm>
          <a:custGeom>
            <a:avLst/>
            <a:gdLst/>
            <a:ahLst/>
            <a:cxnLst/>
            <a:rect l="l" t="t" r="r" b="b"/>
            <a:pathLst>
              <a:path w="167763" h="277901">
                <a:moveTo>
                  <a:pt x="167763" y="229234"/>
                </a:moveTo>
                <a:lnTo>
                  <a:pt x="155818" y="224382"/>
                </a:lnTo>
                <a:lnTo>
                  <a:pt x="144195" y="218837"/>
                </a:lnTo>
                <a:lnTo>
                  <a:pt x="132916" y="212630"/>
                </a:lnTo>
                <a:lnTo>
                  <a:pt x="122001" y="205795"/>
                </a:lnTo>
                <a:lnTo>
                  <a:pt x="111471" y="198365"/>
                </a:lnTo>
                <a:lnTo>
                  <a:pt x="101347" y="190373"/>
                </a:lnTo>
                <a:lnTo>
                  <a:pt x="91651" y="181851"/>
                </a:lnTo>
                <a:lnTo>
                  <a:pt x="82402" y="172832"/>
                </a:lnTo>
                <a:lnTo>
                  <a:pt x="73622" y="163350"/>
                </a:lnTo>
                <a:lnTo>
                  <a:pt x="65333" y="153436"/>
                </a:lnTo>
                <a:lnTo>
                  <a:pt x="57554" y="143123"/>
                </a:lnTo>
                <a:lnTo>
                  <a:pt x="47067" y="127296"/>
                </a:lnTo>
                <a:lnTo>
                  <a:pt x="40632" y="116225"/>
                </a:lnTo>
                <a:lnTo>
                  <a:pt x="34712" y="104873"/>
                </a:lnTo>
                <a:lnTo>
                  <a:pt x="29303" y="93266"/>
                </a:lnTo>
                <a:lnTo>
                  <a:pt x="24401" y="81428"/>
                </a:lnTo>
                <a:lnTo>
                  <a:pt x="20001" y="69385"/>
                </a:lnTo>
                <a:lnTo>
                  <a:pt x="16100" y="57163"/>
                </a:lnTo>
                <a:lnTo>
                  <a:pt x="12693" y="44786"/>
                </a:lnTo>
                <a:lnTo>
                  <a:pt x="9776" y="32280"/>
                </a:lnTo>
                <a:lnTo>
                  <a:pt x="7345" y="19670"/>
                </a:lnTo>
                <a:lnTo>
                  <a:pt x="5396" y="6982"/>
                </a:lnTo>
                <a:lnTo>
                  <a:pt x="4530" y="0"/>
                </a:lnTo>
                <a:lnTo>
                  <a:pt x="2465" y="12435"/>
                </a:lnTo>
                <a:lnTo>
                  <a:pt x="1025" y="24956"/>
                </a:lnTo>
                <a:lnTo>
                  <a:pt x="204" y="37533"/>
                </a:lnTo>
                <a:lnTo>
                  <a:pt x="0" y="50136"/>
                </a:lnTo>
                <a:lnTo>
                  <a:pt x="407" y="62736"/>
                </a:lnTo>
                <a:lnTo>
                  <a:pt x="1422" y="75302"/>
                </a:lnTo>
                <a:lnTo>
                  <a:pt x="3041" y="87805"/>
                </a:lnTo>
                <a:lnTo>
                  <a:pt x="5260" y="100216"/>
                </a:lnTo>
                <a:lnTo>
                  <a:pt x="8076" y="112505"/>
                </a:lnTo>
                <a:lnTo>
                  <a:pt x="11484" y="124641"/>
                </a:lnTo>
                <a:lnTo>
                  <a:pt x="15479" y="136596"/>
                </a:lnTo>
                <a:lnTo>
                  <a:pt x="20060" y="148339"/>
                </a:lnTo>
                <a:lnTo>
                  <a:pt x="25220" y="159841"/>
                </a:lnTo>
                <a:lnTo>
                  <a:pt x="32052" y="173076"/>
                </a:lnTo>
                <a:lnTo>
                  <a:pt x="38599" y="184210"/>
                </a:lnTo>
                <a:lnTo>
                  <a:pt x="45700" y="194998"/>
                </a:lnTo>
                <a:lnTo>
                  <a:pt x="53332" y="205418"/>
                </a:lnTo>
                <a:lnTo>
                  <a:pt x="61474" y="215447"/>
                </a:lnTo>
                <a:lnTo>
                  <a:pt x="70103" y="225061"/>
                </a:lnTo>
                <a:lnTo>
                  <a:pt x="79195" y="234239"/>
                </a:lnTo>
                <a:lnTo>
                  <a:pt x="88730" y="242957"/>
                </a:lnTo>
                <a:lnTo>
                  <a:pt x="98683" y="251192"/>
                </a:lnTo>
                <a:lnTo>
                  <a:pt x="109033" y="258921"/>
                </a:lnTo>
                <a:lnTo>
                  <a:pt x="119757" y="266121"/>
                </a:lnTo>
                <a:lnTo>
                  <a:pt x="130833" y="272770"/>
                </a:lnTo>
                <a:lnTo>
                  <a:pt x="140369" y="277901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402675" y="6338923"/>
            <a:ext cx="171533" cy="179893"/>
          </a:xfrm>
          <a:custGeom>
            <a:avLst/>
            <a:gdLst/>
            <a:ahLst/>
            <a:cxnLst/>
            <a:rect l="l" t="t" r="r" b="b"/>
            <a:pathLst>
              <a:path w="171533" h="179893">
                <a:moveTo>
                  <a:pt x="164079" y="0"/>
                </a:moveTo>
                <a:lnTo>
                  <a:pt x="152628" y="5497"/>
                </a:lnTo>
                <a:lnTo>
                  <a:pt x="141178" y="10994"/>
                </a:lnTo>
                <a:lnTo>
                  <a:pt x="129728" y="16491"/>
                </a:lnTo>
                <a:lnTo>
                  <a:pt x="118278" y="21988"/>
                </a:lnTo>
                <a:lnTo>
                  <a:pt x="106828" y="27484"/>
                </a:lnTo>
                <a:lnTo>
                  <a:pt x="95379" y="32979"/>
                </a:lnTo>
                <a:lnTo>
                  <a:pt x="83932" y="38474"/>
                </a:lnTo>
                <a:lnTo>
                  <a:pt x="72485" y="43968"/>
                </a:lnTo>
                <a:lnTo>
                  <a:pt x="69337" y="45478"/>
                </a:lnTo>
                <a:lnTo>
                  <a:pt x="57778" y="51128"/>
                </a:lnTo>
                <a:lnTo>
                  <a:pt x="46401" y="57193"/>
                </a:lnTo>
                <a:lnTo>
                  <a:pt x="35538" y="63977"/>
                </a:lnTo>
                <a:lnTo>
                  <a:pt x="25517" y="71782"/>
                </a:lnTo>
                <a:lnTo>
                  <a:pt x="17089" y="80403"/>
                </a:lnTo>
                <a:lnTo>
                  <a:pt x="10012" y="90562"/>
                </a:lnTo>
                <a:lnTo>
                  <a:pt x="4773" y="101773"/>
                </a:lnTo>
                <a:lnTo>
                  <a:pt x="1419" y="113704"/>
                </a:lnTo>
                <a:lnTo>
                  <a:pt x="0" y="126022"/>
                </a:lnTo>
                <a:lnTo>
                  <a:pt x="561" y="138395"/>
                </a:lnTo>
                <a:lnTo>
                  <a:pt x="3153" y="150490"/>
                </a:lnTo>
                <a:lnTo>
                  <a:pt x="5951" y="158051"/>
                </a:lnTo>
                <a:lnTo>
                  <a:pt x="12583" y="169280"/>
                </a:lnTo>
                <a:lnTo>
                  <a:pt x="22588" y="177406"/>
                </a:lnTo>
                <a:lnTo>
                  <a:pt x="34446" y="179893"/>
                </a:lnTo>
                <a:lnTo>
                  <a:pt x="46780" y="178109"/>
                </a:lnTo>
                <a:lnTo>
                  <a:pt x="52548" y="176288"/>
                </a:lnTo>
                <a:lnTo>
                  <a:pt x="64266" y="171319"/>
                </a:lnTo>
                <a:lnTo>
                  <a:pt x="75431" y="165208"/>
                </a:lnTo>
                <a:lnTo>
                  <a:pt x="86101" y="158187"/>
                </a:lnTo>
                <a:lnTo>
                  <a:pt x="96340" y="150490"/>
                </a:lnTo>
                <a:lnTo>
                  <a:pt x="105100" y="143294"/>
                </a:lnTo>
                <a:lnTo>
                  <a:pt x="114729" y="134849"/>
                </a:lnTo>
                <a:lnTo>
                  <a:pt x="124039" y="126024"/>
                </a:lnTo>
                <a:lnTo>
                  <a:pt x="132908" y="116778"/>
                </a:lnTo>
                <a:lnTo>
                  <a:pt x="141214" y="107070"/>
                </a:lnTo>
                <a:lnTo>
                  <a:pt x="148837" y="96859"/>
                </a:lnTo>
                <a:lnTo>
                  <a:pt x="155655" y="86105"/>
                </a:lnTo>
                <a:lnTo>
                  <a:pt x="159088" y="79806"/>
                </a:lnTo>
                <a:lnTo>
                  <a:pt x="164236" y="68421"/>
                </a:lnTo>
                <a:lnTo>
                  <a:pt x="168159" y="56572"/>
                </a:lnTo>
                <a:lnTo>
                  <a:pt x="170657" y="44449"/>
                </a:lnTo>
                <a:lnTo>
                  <a:pt x="171533" y="32241"/>
                </a:lnTo>
                <a:lnTo>
                  <a:pt x="170590" y="20137"/>
                </a:lnTo>
                <a:lnTo>
                  <a:pt x="167629" y="8326"/>
                </a:lnTo>
                <a:lnTo>
                  <a:pt x="164079" y="0"/>
                </a:lnTo>
                <a:close/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26429" y="7117435"/>
            <a:ext cx="110744" cy="54546"/>
          </a:xfrm>
          <a:custGeom>
            <a:avLst/>
            <a:gdLst/>
            <a:ahLst/>
            <a:cxnLst/>
            <a:rect l="l" t="t" r="r" b="b"/>
            <a:pathLst>
              <a:path w="110743" h="54546">
                <a:moveTo>
                  <a:pt x="0" y="46202"/>
                </a:moveTo>
                <a:lnTo>
                  <a:pt x="5344" y="34638"/>
                </a:lnTo>
                <a:lnTo>
                  <a:pt x="11755" y="23634"/>
                </a:lnTo>
                <a:lnTo>
                  <a:pt x="18592" y="14033"/>
                </a:lnTo>
                <a:lnTo>
                  <a:pt x="23291" y="8000"/>
                </a:lnTo>
                <a:lnTo>
                  <a:pt x="29006" y="2082"/>
                </a:lnTo>
                <a:lnTo>
                  <a:pt x="36461" y="380"/>
                </a:lnTo>
                <a:lnTo>
                  <a:pt x="38684" y="0"/>
                </a:lnTo>
                <a:lnTo>
                  <a:pt x="39674" y="469"/>
                </a:lnTo>
                <a:lnTo>
                  <a:pt x="41694" y="1435"/>
                </a:lnTo>
                <a:lnTo>
                  <a:pt x="41808" y="4229"/>
                </a:lnTo>
                <a:lnTo>
                  <a:pt x="41567" y="6451"/>
                </a:lnTo>
                <a:lnTo>
                  <a:pt x="39519" y="19037"/>
                </a:lnTo>
                <a:lnTo>
                  <a:pt x="36137" y="31332"/>
                </a:lnTo>
                <a:lnTo>
                  <a:pt x="31461" y="43197"/>
                </a:lnTo>
                <a:lnTo>
                  <a:pt x="30975" y="44246"/>
                </a:lnTo>
                <a:lnTo>
                  <a:pt x="37120" y="33095"/>
                </a:lnTo>
                <a:lnTo>
                  <a:pt x="44255" y="22555"/>
                </a:lnTo>
                <a:lnTo>
                  <a:pt x="49974" y="15392"/>
                </a:lnTo>
                <a:lnTo>
                  <a:pt x="59483" y="6156"/>
                </a:lnTo>
                <a:lnTo>
                  <a:pt x="70994" y="543"/>
                </a:lnTo>
                <a:lnTo>
                  <a:pt x="74777" y="63"/>
                </a:lnTo>
                <a:lnTo>
                  <a:pt x="75996" y="12"/>
                </a:lnTo>
                <a:lnTo>
                  <a:pt x="77279" y="101"/>
                </a:lnTo>
                <a:lnTo>
                  <a:pt x="78282" y="774"/>
                </a:lnTo>
                <a:lnTo>
                  <a:pt x="80251" y="2082"/>
                </a:lnTo>
                <a:lnTo>
                  <a:pt x="80289" y="4914"/>
                </a:lnTo>
                <a:lnTo>
                  <a:pt x="80073" y="7264"/>
                </a:lnTo>
                <a:lnTo>
                  <a:pt x="78447" y="19883"/>
                </a:lnTo>
                <a:lnTo>
                  <a:pt x="75918" y="32355"/>
                </a:lnTo>
                <a:lnTo>
                  <a:pt x="72499" y="44615"/>
                </a:lnTo>
                <a:lnTo>
                  <a:pt x="71615" y="47320"/>
                </a:lnTo>
                <a:lnTo>
                  <a:pt x="78121" y="35852"/>
                </a:lnTo>
                <a:lnTo>
                  <a:pt x="87837" y="26909"/>
                </a:lnTo>
                <a:lnTo>
                  <a:pt x="99785" y="21335"/>
                </a:lnTo>
                <a:lnTo>
                  <a:pt x="102654" y="20637"/>
                </a:lnTo>
                <a:lnTo>
                  <a:pt x="104940" y="20180"/>
                </a:lnTo>
                <a:lnTo>
                  <a:pt x="107632" y="20027"/>
                </a:lnTo>
                <a:lnTo>
                  <a:pt x="109258" y="21704"/>
                </a:lnTo>
                <a:lnTo>
                  <a:pt x="110426" y="22923"/>
                </a:lnTo>
                <a:lnTo>
                  <a:pt x="110655" y="24752"/>
                </a:lnTo>
                <a:lnTo>
                  <a:pt x="110744" y="26441"/>
                </a:lnTo>
                <a:lnTo>
                  <a:pt x="110278" y="39122"/>
                </a:lnTo>
                <a:lnTo>
                  <a:pt x="107443" y="51493"/>
                </a:lnTo>
                <a:lnTo>
                  <a:pt x="106349" y="54546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34635" y="6954532"/>
            <a:ext cx="142819" cy="224688"/>
          </a:xfrm>
          <a:custGeom>
            <a:avLst/>
            <a:gdLst/>
            <a:ahLst/>
            <a:cxnLst/>
            <a:rect l="l" t="t" r="r" b="b"/>
            <a:pathLst>
              <a:path w="142819" h="224688">
                <a:moveTo>
                  <a:pt x="25958" y="224688"/>
                </a:moveTo>
                <a:lnTo>
                  <a:pt x="22393" y="212496"/>
                </a:lnTo>
                <a:lnTo>
                  <a:pt x="19280" y="200187"/>
                </a:lnTo>
                <a:lnTo>
                  <a:pt x="16554" y="187781"/>
                </a:lnTo>
                <a:lnTo>
                  <a:pt x="14151" y="175297"/>
                </a:lnTo>
                <a:lnTo>
                  <a:pt x="12006" y="162755"/>
                </a:lnTo>
                <a:lnTo>
                  <a:pt x="10053" y="150175"/>
                </a:lnTo>
                <a:lnTo>
                  <a:pt x="8228" y="137575"/>
                </a:lnTo>
                <a:lnTo>
                  <a:pt x="6616" y="126060"/>
                </a:lnTo>
                <a:lnTo>
                  <a:pt x="4881" y="113469"/>
                </a:lnTo>
                <a:lnTo>
                  <a:pt x="3253" y="100859"/>
                </a:lnTo>
                <a:lnTo>
                  <a:pt x="1842" y="88229"/>
                </a:lnTo>
                <a:lnTo>
                  <a:pt x="758" y="75579"/>
                </a:lnTo>
                <a:lnTo>
                  <a:pt x="110" y="62908"/>
                </a:lnTo>
                <a:lnTo>
                  <a:pt x="0" y="50761"/>
                </a:lnTo>
                <a:lnTo>
                  <a:pt x="559" y="38003"/>
                </a:lnTo>
                <a:lnTo>
                  <a:pt x="2088" y="25341"/>
                </a:lnTo>
                <a:lnTo>
                  <a:pt x="4884" y="12934"/>
                </a:lnTo>
                <a:lnTo>
                  <a:pt x="8559" y="2717"/>
                </a:lnTo>
                <a:lnTo>
                  <a:pt x="11633" y="1409"/>
                </a:lnTo>
                <a:lnTo>
                  <a:pt x="14935" y="0"/>
                </a:lnTo>
                <a:lnTo>
                  <a:pt x="18884" y="1727"/>
                </a:lnTo>
                <a:lnTo>
                  <a:pt x="21170" y="4483"/>
                </a:lnTo>
                <a:lnTo>
                  <a:pt x="23456" y="7251"/>
                </a:lnTo>
                <a:lnTo>
                  <a:pt x="24447" y="10820"/>
                </a:lnTo>
                <a:lnTo>
                  <a:pt x="25374" y="14274"/>
                </a:lnTo>
                <a:lnTo>
                  <a:pt x="28683" y="26537"/>
                </a:lnTo>
                <a:lnTo>
                  <a:pt x="31992" y="38798"/>
                </a:lnTo>
                <a:lnTo>
                  <a:pt x="35300" y="51060"/>
                </a:lnTo>
                <a:lnTo>
                  <a:pt x="38609" y="63321"/>
                </a:lnTo>
                <a:lnTo>
                  <a:pt x="41918" y="75582"/>
                </a:lnTo>
                <a:lnTo>
                  <a:pt x="45226" y="87843"/>
                </a:lnTo>
                <a:lnTo>
                  <a:pt x="48535" y="100104"/>
                </a:lnTo>
                <a:lnTo>
                  <a:pt x="51844" y="112365"/>
                </a:lnTo>
                <a:lnTo>
                  <a:pt x="55153" y="124626"/>
                </a:lnTo>
                <a:lnTo>
                  <a:pt x="58461" y="136887"/>
                </a:lnTo>
                <a:lnTo>
                  <a:pt x="61770" y="149149"/>
                </a:lnTo>
                <a:lnTo>
                  <a:pt x="65079" y="161411"/>
                </a:lnTo>
                <a:lnTo>
                  <a:pt x="66598" y="167043"/>
                </a:lnTo>
                <a:lnTo>
                  <a:pt x="64571" y="154423"/>
                </a:lnTo>
                <a:lnTo>
                  <a:pt x="63329" y="141590"/>
                </a:lnTo>
                <a:lnTo>
                  <a:pt x="63187" y="128786"/>
                </a:lnTo>
                <a:lnTo>
                  <a:pt x="64461" y="116255"/>
                </a:lnTo>
                <a:lnTo>
                  <a:pt x="67465" y="104238"/>
                </a:lnTo>
                <a:lnTo>
                  <a:pt x="72515" y="92977"/>
                </a:lnTo>
                <a:lnTo>
                  <a:pt x="75679" y="88023"/>
                </a:lnTo>
                <a:lnTo>
                  <a:pt x="78308" y="84315"/>
                </a:lnTo>
                <a:lnTo>
                  <a:pt x="83261" y="80644"/>
                </a:lnTo>
                <a:lnTo>
                  <a:pt x="86918" y="83337"/>
                </a:lnTo>
                <a:lnTo>
                  <a:pt x="89166" y="86537"/>
                </a:lnTo>
                <a:lnTo>
                  <a:pt x="93188" y="100669"/>
                </a:lnTo>
                <a:lnTo>
                  <a:pt x="96329" y="112993"/>
                </a:lnTo>
                <a:lnTo>
                  <a:pt x="99158" y="125393"/>
                </a:lnTo>
                <a:lnTo>
                  <a:pt x="101673" y="137860"/>
                </a:lnTo>
                <a:lnTo>
                  <a:pt x="103872" y="150388"/>
                </a:lnTo>
                <a:lnTo>
                  <a:pt x="105753" y="162967"/>
                </a:lnTo>
                <a:lnTo>
                  <a:pt x="107314" y="175590"/>
                </a:lnTo>
                <a:lnTo>
                  <a:pt x="107886" y="181025"/>
                </a:lnTo>
                <a:lnTo>
                  <a:pt x="110303" y="167932"/>
                </a:lnTo>
                <a:lnTo>
                  <a:pt x="114514" y="155384"/>
                </a:lnTo>
                <a:lnTo>
                  <a:pt x="121342" y="144578"/>
                </a:lnTo>
                <a:lnTo>
                  <a:pt x="127596" y="139039"/>
                </a:lnTo>
                <a:lnTo>
                  <a:pt x="130670" y="136944"/>
                </a:lnTo>
                <a:lnTo>
                  <a:pt x="134823" y="135432"/>
                </a:lnTo>
                <a:lnTo>
                  <a:pt x="137998" y="137375"/>
                </a:lnTo>
                <a:lnTo>
                  <a:pt x="140906" y="139153"/>
                </a:lnTo>
                <a:lnTo>
                  <a:pt x="141643" y="143001"/>
                </a:lnTo>
                <a:lnTo>
                  <a:pt x="141998" y="146392"/>
                </a:lnTo>
                <a:lnTo>
                  <a:pt x="142819" y="159032"/>
                </a:lnTo>
                <a:lnTo>
                  <a:pt x="142686" y="171700"/>
                </a:lnTo>
                <a:lnTo>
                  <a:pt x="141609" y="184323"/>
                </a:lnTo>
                <a:lnTo>
                  <a:pt x="139596" y="196832"/>
                </a:lnTo>
                <a:lnTo>
                  <a:pt x="136656" y="209154"/>
                </a:lnTo>
                <a:lnTo>
                  <a:pt x="132799" y="221220"/>
                </a:lnTo>
                <a:lnTo>
                  <a:pt x="132651" y="221627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99399" y="6979818"/>
            <a:ext cx="184213" cy="203619"/>
          </a:xfrm>
          <a:custGeom>
            <a:avLst/>
            <a:gdLst/>
            <a:ahLst/>
            <a:cxnLst/>
            <a:rect l="l" t="t" r="r" b="b"/>
            <a:pathLst>
              <a:path w="184213" h="203619">
                <a:moveTo>
                  <a:pt x="0" y="200494"/>
                </a:moveTo>
                <a:lnTo>
                  <a:pt x="3931" y="188203"/>
                </a:lnTo>
                <a:lnTo>
                  <a:pt x="8115" y="175952"/>
                </a:lnTo>
                <a:lnTo>
                  <a:pt x="12565" y="163770"/>
                </a:lnTo>
                <a:lnTo>
                  <a:pt x="17297" y="151683"/>
                </a:lnTo>
                <a:lnTo>
                  <a:pt x="22324" y="139719"/>
                </a:lnTo>
                <a:lnTo>
                  <a:pt x="27662" y="127903"/>
                </a:lnTo>
                <a:lnTo>
                  <a:pt x="33326" y="116264"/>
                </a:lnTo>
                <a:lnTo>
                  <a:pt x="39330" y="104828"/>
                </a:lnTo>
                <a:lnTo>
                  <a:pt x="45690" y="93622"/>
                </a:lnTo>
                <a:lnTo>
                  <a:pt x="52419" y="82673"/>
                </a:lnTo>
                <a:lnTo>
                  <a:pt x="59533" y="72008"/>
                </a:lnTo>
                <a:lnTo>
                  <a:pt x="67047" y="61653"/>
                </a:lnTo>
                <a:lnTo>
                  <a:pt x="74976" y="51637"/>
                </a:lnTo>
                <a:lnTo>
                  <a:pt x="83333" y="41985"/>
                </a:lnTo>
                <a:lnTo>
                  <a:pt x="92135" y="32724"/>
                </a:lnTo>
                <a:lnTo>
                  <a:pt x="101396" y="23883"/>
                </a:lnTo>
                <a:lnTo>
                  <a:pt x="109689" y="16675"/>
                </a:lnTo>
                <a:lnTo>
                  <a:pt x="120012" y="8857"/>
                </a:lnTo>
                <a:lnTo>
                  <a:pt x="131288" y="2745"/>
                </a:lnTo>
                <a:lnTo>
                  <a:pt x="141033" y="0"/>
                </a:lnTo>
                <a:lnTo>
                  <a:pt x="134232" y="10727"/>
                </a:lnTo>
                <a:lnTo>
                  <a:pt x="127430" y="21454"/>
                </a:lnTo>
                <a:lnTo>
                  <a:pt x="120629" y="32180"/>
                </a:lnTo>
                <a:lnTo>
                  <a:pt x="113827" y="42905"/>
                </a:lnTo>
                <a:lnTo>
                  <a:pt x="107026" y="53628"/>
                </a:lnTo>
                <a:lnTo>
                  <a:pt x="103543" y="59118"/>
                </a:lnTo>
                <a:lnTo>
                  <a:pt x="96752" y="69988"/>
                </a:lnTo>
                <a:lnTo>
                  <a:pt x="90200" y="81126"/>
                </a:lnTo>
                <a:lnTo>
                  <a:pt x="84201" y="92533"/>
                </a:lnTo>
                <a:lnTo>
                  <a:pt x="79068" y="104209"/>
                </a:lnTo>
                <a:lnTo>
                  <a:pt x="75114" y="116153"/>
                </a:lnTo>
                <a:lnTo>
                  <a:pt x="72653" y="128366"/>
                </a:lnTo>
                <a:lnTo>
                  <a:pt x="71999" y="140848"/>
                </a:lnTo>
                <a:lnTo>
                  <a:pt x="72148" y="143929"/>
                </a:lnTo>
                <a:lnTo>
                  <a:pt x="79845" y="133745"/>
                </a:lnTo>
                <a:lnTo>
                  <a:pt x="88101" y="124008"/>
                </a:lnTo>
                <a:lnTo>
                  <a:pt x="96885" y="114744"/>
                </a:lnTo>
                <a:lnTo>
                  <a:pt x="106170" y="105983"/>
                </a:lnTo>
                <a:lnTo>
                  <a:pt x="115927" y="97751"/>
                </a:lnTo>
                <a:lnTo>
                  <a:pt x="126127" y="90076"/>
                </a:lnTo>
                <a:lnTo>
                  <a:pt x="130187" y="87261"/>
                </a:lnTo>
                <a:lnTo>
                  <a:pt x="141201" y="80547"/>
                </a:lnTo>
                <a:lnTo>
                  <a:pt x="153010" y="75676"/>
                </a:lnTo>
                <a:lnTo>
                  <a:pt x="165470" y="74031"/>
                </a:lnTo>
                <a:lnTo>
                  <a:pt x="166014" y="74053"/>
                </a:lnTo>
                <a:lnTo>
                  <a:pt x="158546" y="84319"/>
                </a:lnTo>
                <a:lnTo>
                  <a:pt x="150612" y="94240"/>
                </a:lnTo>
                <a:lnTo>
                  <a:pt x="142517" y="104042"/>
                </a:lnTo>
                <a:lnTo>
                  <a:pt x="134567" y="113954"/>
                </a:lnTo>
                <a:lnTo>
                  <a:pt x="128854" y="121640"/>
                </a:lnTo>
                <a:lnTo>
                  <a:pt x="121827" y="132455"/>
                </a:lnTo>
                <a:lnTo>
                  <a:pt x="115889" y="143923"/>
                </a:lnTo>
                <a:lnTo>
                  <a:pt x="111473" y="155932"/>
                </a:lnTo>
                <a:lnTo>
                  <a:pt x="109016" y="168371"/>
                </a:lnTo>
                <a:lnTo>
                  <a:pt x="108699" y="177406"/>
                </a:lnTo>
                <a:lnTo>
                  <a:pt x="117329" y="167707"/>
                </a:lnTo>
                <a:lnTo>
                  <a:pt x="127063" y="159118"/>
                </a:lnTo>
                <a:lnTo>
                  <a:pt x="137744" y="151731"/>
                </a:lnTo>
                <a:lnTo>
                  <a:pt x="149214" y="145639"/>
                </a:lnTo>
                <a:lnTo>
                  <a:pt x="161315" y="140934"/>
                </a:lnTo>
                <a:lnTo>
                  <a:pt x="173889" y="137709"/>
                </a:lnTo>
                <a:lnTo>
                  <a:pt x="176758" y="137198"/>
                </a:lnTo>
                <a:lnTo>
                  <a:pt x="179362" y="136778"/>
                </a:lnTo>
                <a:lnTo>
                  <a:pt x="182803" y="136931"/>
                </a:lnTo>
                <a:lnTo>
                  <a:pt x="183616" y="139420"/>
                </a:lnTo>
                <a:lnTo>
                  <a:pt x="184213" y="141274"/>
                </a:lnTo>
                <a:lnTo>
                  <a:pt x="182867" y="143141"/>
                </a:lnTo>
                <a:lnTo>
                  <a:pt x="181609" y="144627"/>
                </a:lnTo>
                <a:lnTo>
                  <a:pt x="173712" y="154584"/>
                </a:lnTo>
                <a:lnTo>
                  <a:pt x="166638" y="165257"/>
                </a:lnTo>
                <a:lnTo>
                  <a:pt x="161070" y="176530"/>
                </a:lnTo>
                <a:lnTo>
                  <a:pt x="157688" y="188288"/>
                </a:lnTo>
                <a:lnTo>
                  <a:pt x="157173" y="200414"/>
                </a:lnTo>
                <a:lnTo>
                  <a:pt x="157594" y="203619"/>
                </a:lnTo>
              </a:path>
            </a:pathLst>
          </a:custGeom>
          <a:ln w="1562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51046" y="975583"/>
            <a:ext cx="293801" cy="704964"/>
          </a:xfrm>
          <a:custGeom>
            <a:avLst/>
            <a:gdLst/>
            <a:ahLst/>
            <a:cxnLst/>
            <a:rect l="l" t="t" r="r" b="b"/>
            <a:pathLst>
              <a:path w="293801" h="704964">
                <a:moveTo>
                  <a:pt x="0" y="29959"/>
                </a:moveTo>
                <a:lnTo>
                  <a:pt x="0" y="675004"/>
                </a:lnTo>
                <a:lnTo>
                  <a:pt x="398" y="679900"/>
                </a:lnTo>
                <a:lnTo>
                  <a:pt x="5797" y="692718"/>
                </a:lnTo>
                <a:lnTo>
                  <a:pt x="16206" y="701626"/>
                </a:lnTo>
                <a:lnTo>
                  <a:pt x="29959" y="704964"/>
                </a:lnTo>
                <a:lnTo>
                  <a:pt x="263842" y="704964"/>
                </a:lnTo>
                <a:lnTo>
                  <a:pt x="268738" y="704566"/>
                </a:lnTo>
                <a:lnTo>
                  <a:pt x="281555" y="699170"/>
                </a:lnTo>
                <a:lnTo>
                  <a:pt x="290463" y="688763"/>
                </a:lnTo>
                <a:lnTo>
                  <a:pt x="293801" y="675004"/>
                </a:lnTo>
                <a:lnTo>
                  <a:pt x="293801" y="29959"/>
                </a:lnTo>
                <a:lnTo>
                  <a:pt x="293403" y="25063"/>
                </a:lnTo>
                <a:lnTo>
                  <a:pt x="288008" y="12246"/>
                </a:lnTo>
                <a:lnTo>
                  <a:pt x="277601" y="3338"/>
                </a:lnTo>
                <a:lnTo>
                  <a:pt x="263842" y="0"/>
                </a:lnTo>
                <a:lnTo>
                  <a:pt x="29959" y="0"/>
                </a:lnTo>
                <a:lnTo>
                  <a:pt x="25066" y="397"/>
                </a:lnTo>
                <a:lnTo>
                  <a:pt x="12251" y="5793"/>
                </a:lnTo>
                <a:lnTo>
                  <a:pt x="3340" y="16200"/>
                </a:lnTo>
                <a:lnTo>
                  <a:pt x="0" y="29959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3728" y="541510"/>
            <a:ext cx="348437" cy="323926"/>
          </a:xfrm>
          <a:custGeom>
            <a:avLst/>
            <a:gdLst/>
            <a:ahLst/>
            <a:cxnLst/>
            <a:rect l="l" t="t" r="r" b="b"/>
            <a:pathLst>
              <a:path w="348437" h="323926">
                <a:moveTo>
                  <a:pt x="0" y="161963"/>
                </a:moveTo>
                <a:lnTo>
                  <a:pt x="322" y="173780"/>
                </a:lnTo>
                <a:lnTo>
                  <a:pt x="1751" y="189004"/>
                </a:lnTo>
                <a:lnTo>
                  <a:pt x="4295" y="203528"/>
                </a:lnTo>
                <a:lnTo>
                  <a:pt x="7927" y="217332"/>
                </a:lnTo>
                <a:lnTo>
                  <a:pt x="12621" y="230395"/>
                </a:lnTo>
                <a:lnTo>
                  <a:pt x="18348" y="242697"/>
                </a:lnTo>
                <a:lnTo>
                  <a:pt x="25082" y="254217"/>
                </a:lnTo>
                <a:lnTo>
                  <a:pt x="32796" y="264934"/>
                </a:lnTo>
                <a:lnTo>
                  <a:pt x="41462" y="274827"/>
                </a:lnTo>
                <a:lnTo>
                  <a:pt x="51053" y="283877"/>
                </a:lnTo>
                <a:lnTo>
                  <a:pt x="61543" y="292062"/>
                </a:lnTo>
                <a:lnTo>
                  <a:pt x="72902" y="299361"/>
                </a:lnTo>
                <a:lnTo>
                  <a:pt x="85105" y="305754"/>
                </a:lnTo>
                <a:lnTo>
                  <a:pt x="98124" y="311220"/>
                </a:lnTo>
                <a:lnTo>
                  <a:pt x="111933" y="315739"/>
                </a:lnTo>
                <a:lnTo>
                  <a:pt x="126502" y="319290"/>
                </a:lnTo>
                <a:lnTo>
                  <a:pt x="141807" y="321851"/>
                </a:lnTo>
                <a:lnTo>
                  <a:pt x="157818" y="323404"/>
                </a:lnTo>
                <a:lnTo>
                  <a:pt x="174510" y="323926"/>
                </a:lnTo>
                <a:lnTo>
                  <a:pt x="186444" y="323661"/>
                </a:lnTo>
                <a:lnTo>
                  <a:pt x="202599" y="322409"/>
                </a:lnTo>
                <a:lnTo>
                  <a:pt x="218061" y="320144"/>
                </a:lnTo>
                <a:lnTo>
                  <a:pt x="232802" y="316888"/>
                </a:lnTo>
                <a:lnTo>
                  <a:pt x="246794" y="312658"/>
                </a:lnTo>
                <a:lnTo>
                  <a:pt x="260010" y="307474"/>
                </a:lnTo>
                <a:lnTo>
                  <a:pt x="272421" y="301355"/>
                </a:lnTo>
                <a:lnTo>
                  <a:pt x="284000" y="294320"/>
                </a:lnTo>
                <a:lnTo>
                  <a:pt x="294718" y="286388"/>
                </a:lnTo>
                <a:lnTo>
                  <a:pt x="304548" y="277578"/>
                </a:lnTo>
                <a:lnTo>
                  <a:pt x="313461" y="267911"/>
                </a:lnTo>
                <a:lnTo>
                  <a:pt x="321431" y="257404"/>
                </a:lnTo>
                <a:lnTo>
                  <a:pt x="328428" y="246076"/>
                </a:lnTo>
                <a:lnTo>
                  <a:pt x="334426" y="233948"/>
                </a:lnTo>
                <a:lnTo>
                  <a:pt x="339395" y="221038"/>
                </a:lnTo>
                <a:lnTo>
                  <a:pt x="343309" y="207365"/>
                </a:lnTo>
                <a:lnTo>
                  <a:pt x="346139" y="192949"/>
                </a:lnTo>
                <a:lnTo>
                  <a:pt x="347858" y="177808"/>
                </a:lnTo>
                <a:lnTo>
                  <a:pt x="348437" y="161963"/>
                </a:lnTo>
                <a:lnTo>
                  <a:pt x="348141" y="150648"/>
                </a:lnTo>
                <a:lnTo>
                  <a:pt x="346746" y="135374"/>
                </a:lnTo>
                <a:lnTo>
                  <a:pt x="344232" y="120802"/>
                </a:lnTo>
                <a:lnTo>
                  <a:pt x="340626" y="106952"/>
                </a:lnTo>
                <a:lnTo>
                  <a:pt x="335956" y="93845"/>
                </a:lnTo>
                <a:lnTo>
                  <a:pt x="330250" y="81502"/>
                </a:lnTo>
                <a:lnTo>
                  <a:pt x="323537" y="69943"/>
                </a:lnTo>
                <a:lnTo>
                  <a:pt x="315843" y="59190"/>
                </a:lnTo>
                <a:lnTo>
                  <a:pt x="307197" y="49263"/>
                </a:lnTo>
                <a:lnTo>
                  <a:pt x="297627" y="40184"/>
                </a:lnTo>
                <a:lnTo>
                  <a:pt x="287161" y="31971"/>
                </a:lnTo>
                <a:lnTo>
                  <a:pt x="275826" y="24647"/>
                </a:lnTo>
                <a:lnTo>
                  <a:pt x="263650" y="18233"/>
                </a:lnTo>
                <a:lnTo>
                  <a:pt x="250662" y="12748"/>
                </a:lnTo>
                <a:lnTo>
                  <a:pt x="236890" y="8214"/>
                </a:lnTo>
                <a:lnTo>
                  <a:pt x="222360" y="4651"/>
                </a:lnTo>
                <a:lnTo>
                  <a:pt x="207102" y="2081"/>
                </a:lnTo>
                <a:lnTo>
                  <a:pt x="191143" y="523"/>
                </a:lnTo>
                <a:lnTo>
                  <a:pt x="174510" y="0"/>
                </a:lnTo>
                <a:lnTo>
                  <a:pt x="161911" y="289"/>
                </a:lnTo>
                <a:lnTo>
                  <a:pt x="145653" y="1571"/>
                </a:lnTo>
                <a:lnTo>
                  <a:pt x="130113" y="3861"/>
                </a:lnTo>
                <a:lnTo>
                  <a:pt x="115317" y="7139"/>
                </a:lnTo>
                <a:lnTo>
                  <a:pt x="101290" y="11386"/>
                </a:lnTo>
                <a:lnTo>
                  <a:pt x="88058" y="16584"/>
                </a:lnTo>
                <a:lnTo>
                  <a:pt x="75646" y="22713"/>
                </a:lnTo>
                <a:lnTo>
                  <a:pt x="64079" y="29754"/>
                </a:lnTo>
                <a:lnTo>
                  <a:pt x="53385" y="37688"/>
                </a:lnTo>
                <a:lnTo>
                  <a:pt x="43587" y="46496"/>
                </a:lnTo>
                <a:lnTo>
                  <a:pt x="34712" y="56160"/>
                </a:lnTo>
                <a:lnTo>
                  <a:pt x="26785" y="66659"/>
                </a:lnTo>
                <a:lnTo>
                  <a:pt x="19832" y="77975"/>
                </a:lnTo>
                <a:lnTo>
                  <a:pt x="13879" y="90090"/>
                </a:lnTo>
                <a:lnTo>
                  <a:pt x="8951" y="102983"/>
                </a:lnTo>
                <a:lnTo>
                  <a:pt x="5073" y="116636"/>
                </a:lnTo>
                <a:lnTo>
                  <a:pt x="2271" y="131029"/>
                </a:lnTo>
                <a:lnTo>
                  <a:pt x="572" y="146145"/>
                </a:lnTo>
                <a:lnTo>
                  <a:pt x="0" y="161963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1034" y="553587"/>
            <a:ext cx="1447660" cy="1126959"/>
          </a:xfrm>
          <a:custGeom>
            <a:avLst/>
            <a:gdLst/>
            <a:ahLst/>
            <a:cxnLst/>
            <a:rect l="l" t="t" r="r" b="b"/>
            <a:pathLst>
              <a:path w="1447660" h="1126959">
                <a:moveTo>
                  <a:pt x="412885" y="3338"/>
                </a:moveTo>
                <a:lnTo>
                  <a:pt x="402478" y="12246"/>
                </a:lnTo>
                <a:lnTo>
                  <a:pt x="397082" y="25063"/>
                </a:lnTo>
                <a:lnTo>
                  <a:pt x="396684" y="29959"/>
                </a:lnTo>
                <a:lnTo>
                  <a:pt x="396684" y="412635"/>
                </a:lnTo>
                <a:lnTo>
                  <a:pt x="29959" y="412635"/>
                </a:lnTo>
                <a:lnTo>
                  <a:pt x="15902" y="415964"/>
                </a:lnTo>
                <a:lnTo>
                  <a:pt x="5403" y="424816"/>
                </a:lnTo>
                <a:lnTo>
                  <a:pt x="245" y="437489"/>
                </a:lnTo>
                <a:lnTo>
                  <a:pt x="0" y="441159"/>
                </a:lnTo>
                <a:lnTo>
                  <a:pt x="0" y="683691"/>
                </a:lnTo>
                <a:lnTo>
                  <a:pt x="3493" y="697078"/>
                </a:lnTo>
                <a:lnTo>
                  <a:pt x="12785" y="707078"/>
                </a:lnTo>
                <a:lnTo>
                  <a:pt x="26093" y="711993"/>
                </a:lnTo>
                <a:lnTo>
                  <a:pt x="29959" y="712228"/>
                </a:lnTo>
                <a:lnTo>
                  <a:pt x="396684" y="712228"/>
                </a:lnTo>
                <a:lnTo>
                  <a:pt x="396684" y="1094892"/>
                </a:lnTo>
                <a:lnTo>
                  <a:pt x="399725" y="1107971"/>
                </a:lnTo>
                <a:lnTo>
                  <a:pt x="407863" y="1118095"/>
                </a:lnTo>
                <a:lnTo>
                  <a:pt x="411492" y="1120609"/>
                </a:lnTo>
                <a:lnTo>
                  <a:pt x="416547" y="1124521"/>
                </a:lnTo>
                <a:lnTo>
                  <a:pt x="422833" y="1126959"/>
                </a:lnTo>
                <a:lnTo>
                  <a:pt x="701306" y="1126959"/>
                </a:lnTo>
                <a:lnTo>
                  <a:pt x="715065" y="1123621"/>
                </a:lnTo>
                <a:lnTo>
                  <a:pt x="725472" y="1114713"/>
                </a:lnTo>
                <a:lnTo>
                  <a:pt x="730868" y="1101896"/>
                </a:lnTo>
                <a:lnTo>
                  <a:pt x="731266" y="1097000"/>
                </a:lnTo>
                <a:lnTo>
                  <a:pt x="731266" y="712228"/>
                </a:lnTo>
                <a:lnTo>
                  <a:pt x="1116164" y="712228"/>
                </a:lnTo>
                <a:lnTo>
                  <a:pt x="1116164" y="1097000"/>
                </a:lnTo>
                <a:lnTo>
                  <a:pt x="1119503" y="1110759"/>
                </a:lnTo>
                <a:lnTo>
                  <a:pt x="1128411" y="1121166"/>
                </a:lnTo>
                <a:lnTo>
                  <a:pt x="1141228" y="1126561"/>
                </a:lnTo>
                <a:lnTo>
                  <a:pt x="1146124" y="1126959"/>
                </a:lnTo>
                <a:lnTo>
                  <a:pt x="1417688" y="1126959"/>
                </a:lnTo>
                <a:lnTo>
                  <a:pt x="1431452" y="1123623"/>
                </a:lnTo>
                <a:lnTo>
                  <a:pt x="1441862" y="1114718"/>
                </a:lnTo>
                <a:lnTo>
                  <a:pt x="1447260" y="1101905"/>
                </a:lnTo>
                <a:lnTo>
                  <a:pt x="1447660" y="1097000"/>
                </a:lnTo>
                <a:lnTo>
                  <a:pt x="1447660" y="32054"/>
                </a:lnTo>
                <a:lnTo>
                  <a:pt x="1444321" y="18304"/>
                </a:lnTo>
                <a:lnTo>
                  <a:pt x="1435411" y="7900"/>
                </a:lnTo>
                <a:lnTo>
                  <a:pt x="1422587" y="2506"/>
                </a:lnTo>
                <a:lnTo>
                  <a:pt x="1417688" y="2108"/>
                </a:lnTo>
                <a:lnTo>
                  <a:pt x="1146124" y="2108"/>
                </a:lnTo>
                <a:lnTo>
                  <a:pt x="1132363" y="5447"/>
                </a:lnTo>
                <a:lnTo>
                  <a:pt x="1121954" y="14356"/>
                </a:lnTo>
                <a:lnTo>
                  <a:pt x="1116561" y="27171"/>
                </a:lnTo>
                <a:lnTo>
                  <a:pt x="1116164" y="32054"/>
                </a:lnTo>
                <a:lnTo>
                  <a:pt x="1116164" y="412635"/>
                </a:lnTo>
                <a:lnTo>
                  <a:pt x="731266" y="412635"/>
                </a:lnTo>
                <a:lnTo>
                  <a:pt x="731266" y="32054"/>
                </a:lnTo>
                <a:lnTo>
                  <a:pt x="728223" y="18981"/>
                </a:lnTo>
                <a:lnTo>
                  <a:pt x="720079" y="8858"/>
                </a:lnTo>
                <a:lnTo>
                  <a:pt x="716457" y="6350"/>
                </a:lnTo>
                <a:lnTo>
                  <a:pt x="711403" y="2425"/>
                </a:lnTo>
                <a:lnTo>
                  <a:pt x="705116" y="0"/>
                </a:lnTo>
                <a:lnTo>
                  <a:pt x="426643" y="0"/>
                </a:lnTo>
                <a:lnTo>
                  <a:pt x="412885" y="3338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614583" y="2284416"/>
            <a:ext cx="3473572" cy="1765300"/>
          </a:xfrm>
          <a:prstGeom prst="rect">
            <a:avLst/>
          </a:prstGeom>
        </p:spPr>
        <p:txBody>
          <a:bodyPr wrap="square" lIns="0" tIns="16605" rIns="0" bIns="0" rtlCol="0">
            <a:noAutofit/>
          </a:bodyPr>
          <a:lstStyle/>
          <a:p>
            <a:pPr marL="12700" marR="42064">
              <a:lnSpc>
                <a:spcPts val="2615"/>
              </a:lnSpc>
            </a:pPr>
            <a:r>
              <a:rPr sz="2500" b="1" spc="186" dirty="0">
                <a:solidFill>
                  <a:srgbClr val="413D8F"/>
                </a:solidFill>
                <a:latin typeface="Times New Roman"/>
                <a:cs typeface="Times New Roman"/>
              </a:rPr>
              <a:t>You can </a:t>
            </a:r>
            <a:r>
              <a:rPr lang="en-GB" sz="2500" b="1" spc="186" dirty="0">
                <a:solidFill>
                  <a:srgbClr val="413D8F"/>
                </a:solidFill>
                <a:latin typeface="Times New Roman"/>
                <a:cs typeface="Times New Roman"/>
              </a:rPr>
              <a:t>soon </a:t>
            </a:r>
            <a:r>
              <a:rPr sz="2500" b="1" spc="186" dirty="0">
                <a:solidFill>
                  <a:srgbClr val="413D8F"/>
                </a:solidFill>
                <a:latin typeface="Times New Roman"/>
                <a:cs typeface="Times New Roman"/>
              </a:rPr>
              <a:t>book</a:t>
            </a:r>
            <a:endParaRPr sz="2500" dirty="0">
              <a:latin typeface="Times New Roman"/>
              <a:cs typeface="Times New Roman"/>
            </a:endParaRPr>
          </a:p>
          <a:p>
            <a:pPr marL="12700">
              <a:lnSpc>
                <a:spcPts val="2800"/>
              </a:lnSpc>
              <a:spcBef>
                <a:spcPts val="29"/>
              </a:spcBef>
            </a:pPr>
            <a:r>
              <a:rPr sz="2500" b="1" spc="-79" dirty="0">
                <a:solidFill>
                  <a:srgbClr val="413D8F"/>
                </a:solidFill>
                <a:latin typeface="Times New Roman"/>
                <a:cs typeface="Times New Roman"/>
              </a:rPr>
              <a:t>y</a:t>
            </a:r>
            <a:r>
              <a:rPr sz="2500" b="1" spc="0" dirty="0">
                <a:solidFill>
                  <a:srgbClr val="413D8F"/>
                </a:solidFill>
                <a:latin typeface="Times New Roman"/>
                <a:cs typeface="Times New Roman"/>
              </a:rPr>
              <a:t>our </a:t>
            </a:r>
            <a:r>
              <a:rPr sz="2500" b="1" spc="12" dirty="0">
                <a:solidFill>
                  <a:srgbClr val="413D8F"/>
                </a:solidFill>
                <a:latin typeface="Times New Roman"/>
                <a:cs typeface="Times New Roman"/>
              </a:rPr>
              <a:t> </a:t>
            </a:r>
            <a:r>
              <a:rPr sz="2500" b="1" spc="409" dirty="0">
                <a:solidFill>
                  <a:srgbClr val="413D8F"/>
                </a:solidFill>
                <a:latin typeface="Times New Roman"/>
                <a:cs typeface="Times New Roman"/>
              </a:rPr>
              <a:t>a</a:t>
            </a:r>
            <a:r>
              <a:rPr sz="2500" b="1" spc="258" dirty="0">
                <a:solidFill>
                  <a:srgbClr val="413D8F"/>
                </a:solidFill>
                <a:latin typeface="Times New Roman"/>
                <a:cs typeface="Times New Roman"/>
              </a:rPr>
              <a:t>p</a:t>
            </a:r>
            <a:r>
              <a:rPr sz="2500" b="1" spc="262" dirty="0">
                <a:solidFill>
                  <a:srgbClr val="413D8F"/>
                </a:solidFill>
                <a:latin typeface="Times New Roman"/>
                <a:cs typeface="Times New Roman"/>
              </a:rPr>
              <a:t>p</a:t>
            </a:r>
            <a:r>
              <a:rPr sz="2500" b="1" spc="164" dirty="0">
                <a:solidFill>
                  <a:srgbClr val="413D8F"/>
                </a:solidFill>
                <a:latin typeface="Times New Roman"/>
                <a:cs typeface="Times New Roman"/>
              </a:rPr>
              <a:t>oi</a:t>
            </a:r>
            <a:r>
              <a:rPr sz="2500" b="1" spc="220" dirty="0">
                <a:solidFill>
                  <a:srgbClr val="413D8F"/>
                </a:solidFill>
                <a:latin typeface="Times New Roman"/>
                <a:cs typeface="Times New Roman"/>
              </a:rPr>
              <a:t>n</a:t>
            </a:r>
            <a:r>
              <a:rPr sz="2500" b="1" spc="115" dirty="0">
                <a:solidFill>
                  <a:srgbClr val="413D8F"/>
                </a:solidFill>
                <a:latin typeface="Times New Roman"/>
                <a:cs typeface="Times New Roman"/>
              </a:rPr>
              <a:t>t</a:t>
            </a:r>
            <a:r>
              <a:rPr sz="2500" b="1" spc="270" dirty="0">
                <a:solidFill>
                  <a:srgbClr val="413D8F"/>
                </a:solidFill>
                <a:latin typeface="Times New Roman"/>
                <a:cs typeface="Times New Roman"/>
              </a:rPr>
              <a:t>m</a:t>
            </a:r>
            <a:r>
              <a:rPr sz="2500" b="1" spc="423" dirty="0">
                <a:solidFill>
                  <a:srgbClr val="413D8F"/>
                </a:solidFill>
                <a:latin typeface="Times New Roman"/>
                <a:cs typeface="Times New Roman"/>
              </a:rPr>
              <a:t>e</a:t>
            </a:r>
            <a:r>
              <a:rPr sz="2500" b="1" spc="95" dirty="0">
                <a:solidFill>
                  <a:srgbClr val="413D8F"/>
                </a:solidFill>
                <a:latin typeface="Times New Roman"/>
                <a:cs typeface="Times New Roman"/>
              </a:rPr>
              <a:t>n</a:t>
            </a:r>
            <a:r>
              <a:rPr sz="2500" b="1" spc="314" dirty="0">
                <a:solidFill>
                  <a:srgbClr val="413D8F"/>
                </a:solidFill>
                <a:latin typeface="Times New Roman"/>
                <a:cs typeface="Times New Roman"/>
              </a:rPr>
              <a:t>ts</a:t>
            </a:r>
            <a:r>
              <a:rPr sz="2500" b="1" spc="217" dirty="0">
                <a:solidFill>
                  <a:srgbClr val="413D8F"/>
                </a:solidFill>
                <a:latin typeface="Times New Roman"/>
                <a:cs typeface="Times New Roman"/>
              </a:rPr>
              <a:t> </a:t>
            </a:r>
            <a:r>
              <a:rPr sz="2500" b="1" spc="211" dirty="0">
                <a:solidFill>
                  <a:srgbClr val="413D8F"/>
                </a:solidFill>
                <a:latin typeface="Times New Roman"/>
                <a:cs typeface="Times New Roman"/>
              </a:rPr>
              <a:t>with</a:t>
            </a:r>
            <a:r>
              <a:rPr sz="2500" b="1" spc="-50" dirty="0">
                <a:solidFill>
                  <a:srgbClr val="413D8F"/>
                </a:solidFill>
                <a:latin typeface="Times New Roman"/>
                <a:cs typeface="Times New Roman"/>
              </a:rPr>
              <a:t> </a:t>
            </a:r>
            <a:r>
              <a:rPr sz="2500" b="1" spc="0" dirty="0">
                <a:solidFill>
                  <a:srgbClr val="413D8F"/>
                </a:solidFill>
                <a:latin typeface="Times New Roman"/>
                <a:cs typeface="Times New Roman"/>
              </a:rPr>
              <a:t>our</a:t>
            </a:r>
            <a:r>
              <a:rPr sz="2500" b="1" spc="399" dirty="0">
                <a:solidFill>
                  <a:srgbClr val="413D8F"/>
                </a:solidFill>
                <a:latin typeface="Times New Roman"/>
                <a:cs typeface="Times New Roman"/>
              </a:rPr>
              <a:t> </a:t>
            </a:r>
            <a:r>
              <a:rPr sz="2500" b="1" spc="138" dirty="0">
                <a:solidFill>
                  <a:srgbClr val="413D8F"/>
                </a:solidFill>
                <a:latin typeface="Times New Roman"/>
                <a:cs typeface="Times New Roman"/>
              </a:rPr>
              <a:t>p</a:t>
            </a:r>
            <a:r>
              <a:rPr sz="2500" b="1" spc="59" dirty="0">
                <a:solidFill>
                  <a:srgbClr val="413D8F"/>
                </a:solidFill>
                <a:latin typeface="Times New Roman"/>
                <a:cs typeface="Times New Roman"/>
              </a:rPr>
              <a:t>r</a:t>
            </a:r>
            <a:r>
              <a:rPr sz="2500" b="1" spc="419" dirty="0">
                <a:solidFill>
                  <a:srgbClr val="413D8F"/>
                </a:solidFill>
                <a:latin typeface="Times New Roman"/>
                <a:cs typeface="Times New Roman"/>
              </a:rPr>
              <a:t>a</a:t>
            </a:r>
            <a:r>
              <a:rPr sz="2500" b="1" spc="288" dirty="0">
                <a:solidFill>
                  <a:srgbClr val="413D8F"/>
                </a:solidFill>
                <a:latin typeface="Times New Roman"/>
                <a:cs typeface="Times New Roman"/>
              </a:rPr>
              <a:t>cti</a:t>
            </a:r>
            <a:r>
              <a:rPr sz="2500" b="1" spc="345" dirty="0">
                <a:solidFill>
                  <a:srgbClr val="413D8F"/>
                </a:solidFill>
                <a:latin typeface="Times New Roman"/>
                <a:cs typeface="Times New Roman"/>
              </a:rPr>
              <a:t>c</a:t>
            </a:r>
            <a:r>
              <a:rPr sz="2500" b="1" spc="442" dirty="0">
                <a:solidFill>
                  <a:srgbClr val="413D8F"/>
                </a:solidFill>
                <a:latin typeface="Times New Roman"/>
                <a:cs typeface="Times New Roman"/>
              </a:rPr>
              <a:t>e</a:t>
            </a:r>
            <a:r>
              <a:rPr sz="2500" b="1" spc="250" dirty="0">
                <a:solidFill>
                  <a:srgbClr val="413D8F"/>
                </a:solidFill>
                <a:latin typeface="Times New Roman"/>
                <a:cs typeface="Times New Roman"/>
              </a:rPr>
              <a:t> </a:t>
            </a:r>
            <a:r>
              <a:rPr sz="2500" b="1" spc="232" dirty="0">
                <a:solidFill>
                  <a:srgbClr val="413D8F"/>
                </a:solidFill>
                <a:latin typeface="Times New Roman"/>
                <a:cs typeface="Times New Roman"/>
              </a:rPr>
              <a:t>o</a:t>
            </a:r>
            <a:r>
              <a:rPr sz="2500" b="1" spc="184" dirty="0">
                <a:solidFill>
                  <a:srgbClr val="413D8F"/>
                </a:solidFill>
                <a:latin typeface="Times New Roman"/>
                <a:cs typeface="Times New Roman"/>
              </a:rPr>
              <a:t>nli</a:t>
            </a:r>
            <a:r>
              <a:rPr sz="2500" b="1" spc="260" dirty="0">
                <a:solidFill>
                  <a:srgbClr val="413D8F"/>
                </a:solidFill>
                <a:latin typeface="Times New Roman"/>
                <a:cs typeface="Times New Roman"/>
              </a:rPr>
              <a:t>n</a:t>
            </a:r>
            <a:r>
              <a:rPr sz="2500" b="1" spc="172" dirty="0">
                <a:solidFill>
                  <a:srgbClr val="413D8F"/>
                </a:solidFill>
                <a:latin typeface="Times New Roman"/>
                <a:cs typeface="Times New Roman"/>
              </a:rPr>
              <a:t>e,</a:t>
            </a:r>
            <a:r>
              <a:rPr sz="2500" b="1" spc="-88" dirty="0">
                <a:solidFill>
                  <a:srgbClr val="413D8F"/>
                </a:solidFill>
                <a:latin typeface="Times New Roman"/>
                <a:cs typeface="Times New Roman"/>
              </a:rPr>
              <a:t> </a:t>
            </a:r>
            <a:r>
              <a:rPr sz="2500" b="1" spc="360" dirty="0">
                <a:solidFill>
                  <a:srgbClr val="413D8F"/>
                </a:solidFill>
                <a:latin typeface="Times New Roman"/>
                <a:cs typeface="Times New Roman"/>
              </a:rPr>
              <a:t>w</a:t>
            </a:r>
            <a:r>
              <a:rPr sz="2500" b="1" spc="254" dirty="0">
                <a:solidFill>
                  <a:srgbClr val="413D8F"/>
                </a:solidFill>
                <a:latin typeface="Times New Roman"/>
                <a:cs typeface="Times New Roman"/>
              </a:rPr>
              <a:t>h</a:t>
            </a:r>
            <a:r>
              <a:rPr sz="2500" b="1" spc="197" dirty="0">
                <a:solidFill>
                  <a:srgbClr val="413D8F"/>
                </a:solidFill>
                <a:latin typeface="Times New Roman"/>
                <a:cs typeface="Times New Roman"/>
              </a:rPr>
              <a:t>e</a:t>
            </a:r>
            <a:r>
              <a:rPr sz="2500" b="1" spc="260" dirty="0">
                <a:solidFill>
                  <a:srgbClr val="413D8F"/>
                </a:solidFill>
                <a:latin typeface="Times New Roman"/>
                <a:cs typeface="Times New Roman"/>
              </a:rPr>
              <a:t>n</a:t>
            </a:r>
            <a:r>
              <a:rPr sz="2500" b="1" spc="137" dirty="0">
                <a:solidFill>
                  <a:srgbClr val="413D8F"/>
                </a:solidFill>
                <a:latin typeface="Times New Roman"/>
                <a:cs typeface="Times New Roman"/>
              </a:rPr>
              <a:t>e</a:t>
            </a:r>
            <a:r>
              <a:rPr sz="2500" b="1" spc="166" dirty="0">
                <a:solidFill>
                  <a:srgbClr val="413D8F"/>
                </a:solidFill>
                <a:latin typeface="Times New Roman"/>
                <a:cs typeface="Times New Roman"/>
              </a:rPr>
              <a:t>v</a:t>
            </a:r>
            <a:r>
              <a:rPr sz="2500" b="1" spc="220" dirty="0">
                <a:solidFill>
                  <a:srgbClr val="413D8F"/>
                </a:solidFill>
                <a:latin typeface="Times New Roman"/>
                <a:cs typeface="Times New Roman"/>
              </a:rPr>
              <a:t>er</a:t>
            </a:r>
            <a:r>
              <a:rPr sz="2500" b="1" spc="134" dirty="0">
                <a:solidFill>
                  <a:srgbClr val="413D8F"/>
                </a:solidFill>
                <a:latin typeface="Times New Roman"/>
                <a:cs typeface="Times New Roman"/>
              </a:rPr>
              <a:t> </a:t>
            </a:r>
            <a:r>
              <a:rPr sz="2500" b="1" spc="409" dirty="0">
                <a:solidFill>
                  <a:srgbClr val="413D8F"/>
                </a:solidFill>
                <a:latin typeface="Times New Roman"/>
                <a:cs typeface="Times New Roman"/>
              </a:rPr>
              <a:t>a</a:t>
            </a:r>
            <a:r>
              <a:rPr sz="2500" b="1" spc="91" dirty="0">
                <a:solidFill>
                  <a:srgbClr val="413D8F"/>
                </a:solidFill>
                <a:latin typeface="Times New Roman"/>
                <a:cs typeface="Times New Roman"/>
              </a:rPr>
              <a:t>n</a:t>
            </a:r>
            <a:r>
              <a:rPr sz="2500" b="1" spc="277" dirty="0">
                <a:solidFill>
                  <a:srgbClr val="413D8F"/>
                </a:solidFill>
                <a:latin typeface="Times New Roman"/>
                <a:cs typeface="Times New Roman"/>
              </a:rPr>
              <a:t>d</a:t>
            </a:r>
            <a:r>
              <a:rPr sz="2500" b="1" spc="125" dirty="0">
                <a:solidFill>
                  <a:srgbClr val="413D8F"/>
                </a:solidFill>
                <a:latin typeface="Times New Roman"/>
                <a:cs typeface="Times New Roman"/>
              </a:rPr>
              <a:t> </a:t>
            </a:r>
            <a:r>
              <a:rPr sz="2500" b="1" spc="396" dirty="0">
                <a:solidFill>
                  <a:srgbClr val="413D8F"/>
                </a:solidFill>
                <a:latin typeface="Times New Roman"/>
                <a:cs typeface="Times New Roman"/>
              </a:rPr>
              <a:t>w</a:t>
            </a:r>
            <a:r>
              <a:rPr sz="2500" b="1" spc="286" dirty="0">
                <a:solidFill>
                  <a:srgbClr val="413D8F"/>
                </a:solidFill>
                <a:latin typeface="Times New Roman"/>
                <a:cs typeface="Times New Roman"/>
              </a:rPr>
              <a:t>h</a:t>
            </a:r>
            <a:r>
              <a:rPr sz="2500" b="1" spc="242" dirty="0">
                <a:solidFill>
                  <a:srgbClr val="413D8F"/>
                </a:solidFill>
                <a:latin typeface="Times New Roman"/>
                <a:cs typeface="Times New Roman"/>
              </a:rPr>
              <a:t>e</a:t>
            </a:r>
            <a:r>
              <a:rPr sz="2500" b="1" spc="188" dirty="0">
                <a:solidFill>
                  <a:srgbClr val="413D8F"/>
                </a:solidFill>
                <a:latin typeface="Times New Roman"/>
                <a:cs typeface="Times New Roman"/>
              </a:rPr>
              <a:t>r</a:t>
            </a:r>
            <a:r>
              <a:rPr sz="2500" b="1" spc="163" dirty="0">
                <a:solidFill>
                  <a:srgbClr val="413D8F"/>
                </a:solidFill>
                <a:latin typeface="Times New Roman"/>
                <a:cs typeface="Times New Roman"/>
              </a:rPr>
              <a:t>e</a:t>
            </a:r>
            <a:r>
              <a:rPr sz="2500" b="1" spc="189" dirty="0">
                <a:solidFill>
                  <a:srgbClr val="413D8F"/>
                </a:solidFill>
                <a:latin typeface="Times New Roman"/>
                <a:cs typeface="Times New Roman"/>
              </a:rPr>
              <a:t>v</a:t>
            </a:r>
            <a:r>
              <a:rPr sz="2500" b="1" spc="242" dirty="0">
                <a:solidFill>
                  <a:srgbClr val="413D8F"/>
                </a:solidFill>
                <a:latin typeface="Times New Roman"/>
                <a:cs typeface="Times New Roman"/>
              </a:rPr>
              <a:t>er</a:t>
            </a:r>
            <a:r>
              <a:rPr sz="2500" b="1" spc="-138" dirty="0">
                <a:solidFill>
                  <a:srgbClr val="413D8F"/>
                </a:solidFill>
                <a:latin typeface="Times New Roman"/>
                <a:cs typeface="Times New Roman"/>
              </a:rPr>
              <a:t> </a:t>
            </a:r>
            <a:r>
              <a:rPr sz="2500" b="1" spc="212" dirty="0">
                <a:solidFill>
                  <a:srgbClr val="413D8F"/>
                </a:solidFill>
                <a:latin typeface="Times New Roman"/>
                <a:cs typeface="Times New Roman"/>
              </a:rPr>
              <a:t>suits</a:t>
            </a:r>
            <a:r>
              <a:rPr sz="2500" b="1" spc="46" dirty="0">
                <a:solidFill>
                  <a:srgbClr val="413D8F"/>
                </a:solidFill>
                <a:latin typeface="Times New Roman"/>
                <a:cs typeface="Times New Roman"/>
              </a:rPr>
              <a:t> </a:t>
            </a:r>
            <a:r>
              <a:rPr sz="2500" b="1" spc="156" dirty="0">
                <a:solidFill>
                  <a:srgbClr val="413D8F"/>
                </a:solidFill>
                <a:latin typeface="Times New Roman"/>
                <a:cs typeface="Times New Roman"/>
              </a:rPr>
              <a:t>y</a:t>
            </a:r>
            <a:r>
              <a:rPr sz="2500" b="1" spc="238" dirty="0">
                <a:solidFill>
                  <a:srgbClr val="413D8F"/>
                </a:solidFill>
                <a:latin typeface="Times New Roman"/>
                <a:cs typeface="Times New Roman"/>
              </a:rPr>
              <a:t>ou.</a:t>
            </a:r>
            <a:endParaRPr sz="25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object 159"/>
          <p:cNvSpPr/>
          <p:nvPr/>
        </p:nvSpPr>
        <p:spPr>
          <a:xfrm>
            <a:off x="-18817" y="4944698"/>
            <a:ext cx="5328005" cy="2615293"/>
          </a:xfrm>
          <a:custGeom>
            <a:avLst/>
            <a:gdLst/>
            <a:ahLst/>
            <a:cxnLst/>
            <a:rect l="l" t="t" r="r" b="b"/>
            <a:pathLst>
              <a:path w="5328005" h="7559992">
                <a:moveTo>
                  <a:pt x="0" y="7559992"/>
                </a:moveTo>
                <a:lnTo>
                  <a:pt x="5328005" y="7559992"/>
                </a:lnTo>
                <a:lnTo>
                  <a:pt x="5328005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E8EE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" y="8"/>
            <a:ext cx="5151145" cy="3998658"/>
          </a:xfrm>
          <a:custGeom>
            <a:avLst/>
            <a:gdLst/>
            <a:ahLst/>
            <a:cxnLst/>
            <a:rect l="l" t="t" r="r" b="b"/>
            <a:pathLst>
              <a:path w="5151145" h="3998658">
                <a:moveTo>
                  <a:pt x="755853" y="0"/>
                </a:moveTo>
                <a:lnTo>
                  <a:pt x="0" y="449694"/>
                </a:lnTo>
                <a:lnTo>
                  <a:pt x="2111413" y="3998658"/>
                </a:lnTo>
                <a:lnTo>
                  <a:pt x="5151145" y="2190203"/>
                </a:lnTo>
                <a:lnTo>
                  <a:pt x="3848100" y="0"/>
                </a:lnTo>
                <a:lnTo>
                  <a:pt x="755853" y="0"/>
                </a:lnTo>
                <a:close/>
              </a:path>
            </a:pathLst>
          </a:custGeom>
          <a:solidFill>
            <a:srgbClr val="F5D2E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91736" y="4805550"/>
            <a:ext cx="2136267" cy="2754452"/>
          </a:xfrm>
          <a:custGeom>
            <a:avLst/>
            <a:gdLst/>
            <a:ahLst/>
            <a:cxnLst/>
            <a:rect l="l" t="t" r="r" b="b"/>
            <a:pathLst>
              <a:path w="2136267" h="2754452">
                <a:moveTo>
                  <a:pt x="0" y="1027061"/>
                </a:moveTo>
                <a:lnTo>
                  <a:pt x="643255" y="2754452"/>
                </a:lnTo>
                <a:lnTo>
                  <a:pt x="2136267" y="2754452"/>
                </a:lnTo>
                <a:lnTo>
                  <a:pt x="2136267" y="0"/>
                </a:lnTo>
                <a:lnTo>
                  <a:pt x="0" y="1027061"/>
                </a:lnTo>
                <a:close/>
              </a:path>
            </a:pathLst>
          </a:custGeom>
          <a:solidFill>
            <a:srgbClr val="566DB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8"/>
            <a:ext cx="4552200" cy="4970009"/>
          </a:xfrm>
          <a:custGeom>
            <a:avLst/>
            <a:gdLst/>
            <a:ahLst/>
            <a:cxnLst/>
            <a:rect l="l" t="t" r="r" b="b"/>
            <a:pathLst>
              <a:path w="4552200" h="5386743">
                <a:moveTo>
                  <a:pt x="0" y="0"/>
                </a:moveTo>
                <a:lnTo>
                  <a:pt x="0" y="5386743"/>
                </a:lnTo>
                <a:lnTo>
                  <a:pt x="4552200" y="4918189"/>
                </a:lnTo>
                <a:lnTo>
                  <a:pt x="3618407" y="0"/>
                </a:lnTo>
                <a:lnTo>
                  <a:pt x="0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3783600" y="6321605"/>
            <a:ext cx="916840" cy="916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762591" y="6573475"/>
            <a:ext cx="90246" cy="10210"/>
          </a:xfrm>
          <a:custGeom>
            <a:avLst/>
            <a:gdLst/>
            <a:ahLst/>
            <a:cxnLst/>
            <a:rect l="l" t="t" r="r" b="b"/>
            <a:pathLst>
              <a:path w="90246" h="10210">
                <a:moveTo>
                  <a:pt x="0" y="10210"/>
                </a:moveTo>
                <a:lnTo>
                  <a:pt x="13637" y="8782"/>
                </a:lnTo>
                <a:lnTo>
                  <a:pt x="26281" y="7355"/>
                </a:lnTo>
                <a:lnTo>
                  <a:pt x="38319" y="5927"/>
                </a:lnTo>
                <a:lnTo>
                  <a:pt x="50134" y="4499"/>
                </a:lnTo>
                <a:lnTo>
                  <a:pt x="62113" y="3071"/>
                </a:lnTo>
                <a:lnTo>
                  <a:pt x="74641" y="1643"/>
                </a:lnTo>
                <a:lnTo>
                  <a:pt x="88103" y="216"/>
                </a:lnTo>
                <a:lnTo>
                  <a:pt x="90246" y="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791230" y="6641208"/>
            <a:ext cx="78447" cy="5571"/>
          </a:xfrm>
          <a:custGeom>
            <a:avLst/>
            <a:gdLst/>
            <a:ahLst/>
            <a:cxnLst/>
            <a:rect l="l" t="t" r="r" b="b"/>
            <a:pathLst>
              <a:path w="78447" h="5571">
                <a:moveTo>
                  <a:pt x="0" y="5571"/>
                </a:moveTo>
                <a:lnTo>
                  <a:pt x="12708" y="3152"/>
                </a:lnTo>
                <a:lnTo>
                  <a:pt x="25218" y="1416"/>
                </a:lnTo>
                <a:lnTo>
                  <a:pt x="37639" y="364"/>
                </a:lnTo>
                <a:lnTo>
                  <a:pt x="50080" y="0"/>
                </a:lnTo>
                <a:lnTo>
                  <a:pt x="62653" y="324"/>
                </a:lnTo>
                <a:lnTo>
                  <a:pt x="75465" y="1341"/>
                </a:lnTo>
                <a:lnTo>
                  <a:pt x="78447" y="1672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27818" y="6718268"/>
            <a:ext cx="83718" cy="7975"/>
          </a:xfrm>
          <a:custGeom>
            <a:avLst/>
            <a:gdLst/>
            <a:ahLst/>
            <a:cxnLst/>
            <a:rect l="l" t="t" r="r" b="b"/>
            <a:pathLst>
              <a:path w="83718" h="7975">
                <a:moveTo>
                  <a:pt x="0" y="7975"/>
                </a:moveTo>
                <a:lnTo>
                  <a:pt x="12641" y="6768"/>
                </a:lnTo>
                <a:lnTo>
                  <a:pt x="25284" y="5562"/>
                </a:lnTo>
                <a:lnTo>
                  <a:pt x="37927" y="4357"/>
                </a:lnTo>
                <a:lnTo>
                  <a:pt x="50571" y="3153"/>
                </a:lnTo>
                <a:lnTo>
                  <a:pt x="63214" y="1950"/>
                </a:lnTo>
                <a:lnTo>
                  <a:pt x="75857" y="747"/>
                </a:lnTo>
                <a:lnTo>
                  <a:pt x="83718" y="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63620" y="6797719"/>
            <a:ext cx="84480" cy="5397"/>
          </a:xfrm>
          <a:custGeom>
            <a:avLst/>
            <a:gdLst/>
            <a:ahLst/>
            <a:cxnLst/>
            <a:rect l="l" t="t" r="r" b="b"/>
            <a:pathLst>
              <a:path w="84480" h="5397">
                <a:moveTo>
                  <a:pt x="0" y="5397"/>
                </a:moveTo>
                <a:lnTo>
                  <a:pt x="13146" y="3900"/>
                </a:lnTo>
                <a:lnTo>
                  <a:pt x="25764" y="2646"/>
                </a:lnTo>
                <a:lnTo>
                  <a:pt x="38084" y="1634"/>
                </a:lnTo>
                <a:lnTo>
                  <a:pt x="50342" y="864"/>
                </a:lnTo>
                <a:lnTo>
                  <a:pt x="62770" y="337"/>
                </a:lnTo>
                <a:lnTo>
                  <a:pt x="75601" y="53"/>
                </a:lnTo>
                <a:lnTo>
                  <a:pt x="84480" y="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904526" y="6897770"/>
            <a:ext cx="95580" cy="3034"/>
          </a:xfrm>
          <a:custGeom>
            <a:avLst/>
            <a:gdLst/>
            <a:ahLst/>
            <a:cxnLst/>
            <a:rect l="l" t="t" r="r" b="b"/>
            <a:pathLst>
              <a:path w="95580" h="3034">
                <a:moveTo>
                  <a:pt x="0" y="913"/>
                </a:moveTo>
                <a:lnTo>
                  <a:pt x="12681" y="350"/>
                </a:lnTo>
                <a:lnTo>
                  <a:pt x="25371" y="46"/>
                </a:lnTo>
                <a:lnTo>
                  <a:pt x="38066" y="0"/>
                </a:lnTo>
                <a:lnTo>
                  <a:pt x="50758" y="212"/>
                </a:lnTo>
                <a:lnTo>
                  <a:pt x="63443" y="682"/>
                </a:lnTo>
                <a:lnTo>
                  <a:pt x="76116" y="1410"/>
                </a:lnTo>
                <a:lnTo>
                  <a:pt x="88770" y="2396"/>
                </a:lnTo>
                <a:lnTo>
                  <a:pt x="95580" y="3034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955809" y="6999552"/>
            <a:ext cx="85267" cy="1912"/>
          </a:xfrm>
          <a:custGeom>
            <a:avLst/>
            <a:gdLst/>
            <a:ahLst/>
            <a:cxnLst/>
            <a:rect l="l" t="t" r="r" b="b"/>
            <a:pathLst>
              <a:path w="85267" h="1912">
                <a:moveTo>
                  <a:pt x="0" y="1544"/>
                </a:moveTo>
                <a:lnTo>
                  <a:pt x="12664" y="723"/>
                </a:lnTo>
                <a:lnTo>
                  <a:pt x="25347" y="208"/>
                </a:lnTo>
                <a:lnTo>
                  <a:pt x="38040" y="0"/>
                </a:lnTo>
                <a:lnTo>
                  <a:pt x="50735" y="97"/>
                </a:lnTo>
                <a:lnTo>
                  <a:pt x="63425" y="500"/>
                </a:lnTo>
                <a:lnTo>
                  <a:pt x="76100" y="1209"/>
                </a:lnTo>
                <a:lnTo>
                  <a:pt x="85267" y="1912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003967" y="7106138"/>
            <a:ext cx="78752" cy="1768"/>
          </a:xfrm>
          <a:custGeom>
            <a:avLst/>
            <a:gdLst/>
            <a:ahLst/>
            <a:cxnLst/>
            <a:rect l="l" t="t" r="r" b="b"/>
            <a:pathLst>
              <a:path w="78752" h="1768">
                <a:moveTo>
                  <a:pt x="0" y="0"/>
                </a:moveTo>
                <a:lnTo>
                  <a:pt x="13209" y="764"/>
                </a:lnTo>
                <a:lnTo>
                  <a:pt x="25812" y="1313"/>
                </a:lnTo>
                <a:lnTo>
                  <a:pt x="38098" y="1647"/>
                </a:lnTo>
                <a:lnTo>
                  <a:pt x="50358" y="1768"/>
                </a:lnTo>
                <a:lnTo>
                  <a:pt x="62882" y="1676"/>
                </a:lnTo>
                <a:lnTo>
                  <a:pt x="75962" y="1371"/>
                </a:lnTo>
                <a:lnTo>
                  <a:pt x="78752" y="1282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041699" y="7188765"/>
            <a:ext cx="74980" cy="647"/>
          </a:xfrm>
          <a:custGeom>
            <a:avLst/>
            <a:gdLst/>
            <a:ahLst/>
            <a:cxnLst/>
            <a:rect l="l" t="t" r="r" b="b"/>
            <a:pathLst>
              <a:path w="74980" h="647">
                <a:moveTo>
                  <a:pt x="0" y="647"/>
                </a:moveTo>
                <a:lnTo>
                  <a:pt x="12698" y="537"/>
                </a:lnTo>
                <a:lnTo>
                  <a:pt x="25396" y="428"/>
                </a:lnTo>
                <a:lnTo>
                  <a:pt x="38093" y="318"/>
                </a:lnTo>
                <a:lnTo>
                  <a:pt x="50792" y="208"/>
                </a:lnTo>
                <a:lnTo>
                  <a:pt x="63493" y="99"/>
                </a:lnTo>
                <a:lnTo>
                  <a:pt x="74980" y="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93761" y="6620173"/>
            <a:ext cx="81699" cy="1625"/>
          </a:xfrm>
          <a:custGeom>
            <a:avLst/>
            <a:gdLst/>
            <a:ahLst/>
            <a:cxnLst/>
            <a:rect l="l" t="t" r="r" b="b"/>
            <a:pathLst>
              <a:path w="81699" h="1625">
                <a:moveTo>
                  <a:pt x="81699" y="1625"/>
                </a:moveTo>
                <a:lnTo>
                  <a:pt x="67140" y="1371"/>
                </a:lnTo>
                <a:lnTo>
                  <a:pt x="54635" y="1116"/>
                </a:lnTo>
                <a:lnTo>
                  <a:pt x="43256" y="863"/>
                </a:lnTo>
                <a:lnTo>
                  <a:pt x="32080" y="610"/>
                </a:lnTo>
                <a:lnTo>
                  <a:pt x="20180" y="358"/>
                </a:lnTo>
                <a:lnTo>
                  <a:pt x="6631" y="108"/>
                </a:lnTo>
                <a:lnTo>
                  <a:pt x="0" y="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42542" y="6678250"/>
            <a:ext cx="88049" cy="7454"/>
          </a:xfrm>
          <a:custGeom>
            <a:avLst/>
            <a:gdLst/>
            <a:ahLst/>
            <a:cxnLst/>
            <a:rect l="l" t="t" r="r" b="b"/>
            <a:pathLst>
              <a:path w="88049" h="7454">
                <a:moveTo>
                  <a:pt x="88049" y="7454"/>
                </a:moveTo>
                <a:lnTo>
                  <a:pt x="75394" y="6382"/>
                </a:lnTo>
                <a:lnTo>
                  <a:pt x="62739" y="5310"/>
                </a:lnTo>
                <a:lnTo>
                  <a:pt x="50084" y="4240"/>
                </a:lnTo>
                <a:lnTo>
                  <a:pt x="37430" y="3169"/>
                </a:lnTo>
                <a:lnTo>
                  <a:pt x="24775" y="2098"/>
                </a:lnTo>
                <a:lnTo>
                  <a:pt x="12120" y="1027"/>
                </a:lnTo>
                <a:lnTo>
                  <a:pt x="0" y="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75207" y="6767823"/>
            <a:ext cx="96761" cy="469"/>
          </a:xfrm>
          <a:custGeom>
            <a:avLst/>
            <a:gdLst/>
            <a:ahLst/>
            <a:cxnLst/>
            <a:rect l="l" t="t" r="r" b="b"/>
            <a:pathLst>
              <a:path w="96761" h="469">
                <a:moveTo>
                  <a:pt x="96761" y="0"/>
                </a:moveTo>
                <a:lnTo>
                  <a:pt x="83073" y="60"/>
                </a:lnTo>
                <a:lnTo>
                  <a:pt x="70281" y="122"/>
                </a:lnTo>
                <a:lnTo>
                  <a:pt x="58065" y="184"/>
                </a:lnTo>
                <a:lnTo>
                  <a:pt x="46108" y="246"/>
                </a:lnTo>
                <a:lnTo>
                  <a:pt x="34090" y="309"/>
                </a:lnTo>
                <a:lnTo>
                  <a:pt x="21692" y="371"/>
                </a:lnTo>
                <a:lnTo>
                  <a:pt x="8596" y="432"/>
                </a:lnTo>
                <a:lnTo>
                  <a:pt x="0" y="469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22591" y="6850967"/>
            <a:ext cx="93522" cy="2338"/>
          </a:xfrm>
          <a:custGeom>
            <a:avLst/>
            <a:gdLst/>
            <a:ahLst/>
            <a:cxnLst/>
            <a:rect l="l" t="t" r="r" b="b"/>
            <a:pathLst>
              <a:path w="93522" h="2338">
                <a:moveTo>
                  <a:pt x="93522" y="1641"/>
                </a:moveTo>
                <a:lnTo>
                  <a:pt x="88344" y="2329"/>
                </a:lnTo>
                <a:lnTo>
                  <a:pt x="76466" y="2338"/>
                </a:lnTo>
                <a:lnTo>
                  <a:pt x="60315" y="1892"/>
                </a:lnTo>
                <a:lnTo>
                  <a:pt x="42318" y="1212"/>
                </a:lnTo>
                <a:lnTo>
                  <a:pt x="24903" y="522"/>
                </a:lnTo>
                <a:lnTo>
                  <a:pt x="10497" y="43"/>
                </a:lnTo>
                <a:lnTo>
                  <a:pt x="1527" y="0"/>
                </a:lnTo>
                <a:lnTo>
                  <a:pt x="0" y="155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48105" y="6959492"/>
            <a:ext cx="85483" cy="8559"/>
          </a:xfrm>
          <a:custGeom>
            <a:avLst/>
            <a:gdLst/>
            <a:ahLst/>
            <a:cxnLst/>
            <a:rect l="l" t="t" r="r" b="b"/>
            <a:pathLst>
              <a:path w="85483" h="8559">
                <a:moveTo>
                  <a:pt x="85483" y="8559"/>
                </a:moveTo>
                <a:lnTo>
                  <a:pt x="71854" y="6626"/>
                </a:lnTo>
                <a:lnTo>
                  <a:pt x="59288" y="4925"/>
                </a:lnTo>
                <a:lnTo>
                  <a:pt x="47332" y="3456"/>
                </a:lnTo>
                <a:lnTo>
                  <a:pt x="35534" y="2219"/>
                </a:lnTo>
                <a:lnTo>
                  <a:pt x="23442" y="1212"/>
                </a:lnTo>
                <a:lnTo>
                  <a:pt x="10602" y="437"/>
                </a:lnTo>
                <a:lnTo>
                  <a:pt x="0" y="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88186" y="7044328"/>
            <a:ext cx="90881" cy="3949"/>
          </a:xfrm>
          <a:custGeom>
            <a:avLst/>
            <a:gdLst/>
            <a:ahLst/>
            <a:cxnLst/>
            <a:rect l="l" t="t" r="r" b="b"/>
            <a:pathLst>
              <a:path w="90881" h="3949">
                <a:moveTo>
                  <a:pt x="90881" y="0"/>
                </a:moveTo>
                <a:lnTo>
                  <a:pt x="77432" y="552"/>
                </a:lnTo>
                <a:lnTo>
                  <a:pt x="64724" y="1103"/>
                </a:lnTo>
                <a:lnTo>
                  <a:pt x="52469" y="1654"/>
                </a:lnTo>
                <a:lnTo>
                  <a:pt x="40382" y="2205"/>
                </a:lnTo>
                <a:lnTo>
                  <a:pt x="28174" y="2756"/>
                </a:lnTo>
                <a:lnTo>
                  <a:pt x="15560" y="3307"/>
                </a:lnTo>
                <a:lnTo>
                  <a:pt x="2251" y="3859"/>
                </a:lnTo>
                <a:lnTo>
                  <a:pt x="0" y="3949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33856" y="7123302"/>
            <a:ext cx="93662" cy="2051"/>
          </a:xfrm>
          <a:custGeom>
            <a:avLst/>
            <a:gdLst/>
            <a:ahLst/>
            <a:cxnLst/>
            <a:rect l="l" t="t" r="r" b="b"/>
            <a:pathLst>
              <a:path w="93662" h="2051">
                <a:moveTo>
                  <a:pt x="93662" y="2051"/>
                </a:moveTo>
                <a:lnTo>
                  <a:pt x="80983" y="1222"/>
                </a:lnTo>
                <a:lnTo>
                  <a:pt x="68300" y="605"/>
                </a:lnTo>
                <a:lnTo>
                  <a:pt x="55612" y="197"/>
                </a:lnTo>
                <a:lnTo>
                  <a:pt x="42921" y="0"/>
                </a:lnTo>
                <a:lnTo>
                  <a:pt x="30230" y="12"/>
                </a:lnTo>
                <a:lnTo>
                  <a:pt x="17539" y="233"/>
                </a:lnTo>
                <a:lnTo>
                  <a:pt x="4850" y="663"/>
                </a:lnTo>
                <a:lnTo>
                  <a:pt x="0" y="883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94689" y="7193364"/>
            <a:ext cx="78828" cy="2969"/>
          </a:xfrm>
          <a:custGeom>
            <a:avLst/>
            <a:gdLst/>
            <a:ahLst/>
            <a:cxnLst/>
            <a:rect l="l" t="t" r="r" b="b"/>
            <a:pathLst>
              <a:path w="78828" h="2969">
                <a:moveTo>
                  <a:pt x="78828" y="1306"/>
                </a:moveTo>
                <a:lnTo>
                  <a:pt x="64825" y="435"/>
                </a:lnTo>
                <a:lnTo>
                  <a:pt x="52347" y="0"/>
                </a:lnTo>
                <a:lnTo>
                  <a:pt x="40676" y="0"/>
                </a:lnTo>
                <a:lnTo>
                  <a:pt x="29094" y="436"/>
                </a:lnTo>
                <a:lnTo>
                  <a:pt x="16883" y="1308"/>
                </a:lnTo>
                <a:lnTo>
                  <a:pt x="3325" y="2614"/>
                </a:lnTo>
                <a:lnTo>
                  <a:pt x="0" y="2969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66546" y="6555809"/>
            <a:ext cx="2675915" cy="666267"/>
          </a:xfrm>
          <a:custGeom>
            <a:avLst/>
            <a:gdLst/>
            <a:ahLst/>
            <a:cxnLst/>
            <a:rect l="l" t="t" r="r" b="b"/>
            <a:pathLst>
              <a:path w="2675915" h="666267">
                <a:moveTo>
                  <a:pt x="956881" y="35077"/>
                </a:moveTo>
                <a:lnTo>
                  <a:pt x="462673" y="47218"/>
                </a:lnTo>
                <a:lnTo>
                  <a:pt x="425246" y="54264"/>
                </a:lnTo>
                <a:lnTo>
                  <a:pt x="398843" y="81445"/>
                </a:lnTo>
                <a:lnTo>
                  <a:pt x="1739" y="654748"/>
                </a:lnTo>
                <a:lnTo>
                  <a:pt x="0" y="659930"/>
                </a:lnTo>
                <a:lnTo>
                  <a:pt x="1282" y="662355"/>
                </a:lnTo>
                <a:lnTo>
                  <a:pt x="2552" y="664768"/>
                </a:lnTo>
                <a:lnTo>
                  <a:pt x="5054" y="666267"/>
                </a:lnTo>
                <a:lnTo>
                  <a:pt x="7772" y="666267"/>
                </a:lnTo>
                <a:lnTo>
                  <a:pt x="2668282" y="647890"/>
                </a:lnTo>
                <a:lnTo>
                  <a:pt x="2670771" y="647865"/>
                </a:lnTo>
                <a:lnTo>
                  <a:pt x="2673121" y="646557"/>
                </a:lnTo>
                <a:lnTo>
                  <a:pt x="2674442" y="644423"/>
                </a:lnTo>
                <a:lnTo>
                  <a:pt x="2675763" y="642289"/>
                </a:lnTo>
                <a:lnTo>
                  <a:pt x="2675915" y="639622"/>
                </a:lnTo>
                <a:lnTo>
                  <a:pt x="2674823" y="637349"/>
                </a:lnTo>
                <a:lnTo>
                  <a:pt x="2661890" y="610551"/>
                </a:lnTo>
                <a:lnTo>
                  <a:pt x="2649010" y="583673"/>
                </a:lnTo>
                <a:lnTo>
                  <a:pt x="2636183" y="556726"/>
                </a:lnTo>
                <a:lnTo>
                  <a:pt x="2623408" y="529718"/>
                </a:lnTo>
                <a:lnTo>
                  <a:pt x="2610684" y="502657"/>
                </a:lnTo>
                <a:lnTo>
                  <a:pt x="2598011" y="475553"/>
                </a:lnTo>
                <a:lnTo>
                  <a:pt x="2585388" y="448414"/>
                </a:lnTo>
                <a:lnTo>
                  <a:pt x="2572814" y="421251"/>
                </a:lnTo>
                <a:lnTo>
                  <a:pt x="2560289" y="394071"/>
                </a:lnTo>
                <a:lnTo>
                  <a:pt x="2547812" y="366883"/>
                </a:lnTo>
                <a:lnTo>
                  <a:pt x="2535382" y="339698"/>
                </a:lnTo>
                <a:lnTo>
                  <a:pt x="2522998" y="312522"/>
                </a:lnTo>
                <a:lnTo>
                  <a:pt x="2510661" y="285366"/>
                </a:lnTo>
                <a:lnTo>
                  <a:pt x="2498369" y="258239"/>
                </a:lnTo>
                <a:lnTo>
                  <a:pt x="2486122" y="231148"/>
                </a:lnTo>
                <a:lnTo>
                  <a:pt x="2473919" y="204104"/>
                </a:lnTo>
                <a:lnTo>
                  <a:pt x="2461760" y="177116"/>
                </a:lnTo>
                <a:lnTo>
                  <a:pt x="2449643" y="150191"/>
                </a:lnTo>
                <a:lnTo>
                  <a:pt x="2437568" y="123340"/>
                </a:lnTo>
                <a:lnTo>
                  <a:pt x="2425534" y="96570"/>
                </a:lnTo>
                <a:lnTo>
                  <a:pt x="2420333" y="84991"/>
                </a:lnTo>
                <a:lnTo>
                  <a:pt x="2415129" y="73412"/>
                </a:lnTo>
                <a:lnTo>
                  <a:pt x="2409923" y="61832"/>
                </a:lnTo>
                <a:lnTo>
                  <a:pt x="2404715" y="50251"/>
                </a:lnTo>
                <a:lnTo>
                  <a:pt x="2399504" y="38668"/>
                </a:lnTo>
                <a:lnTo>
                  <a:pt x="2394291" y="27085"/>
                </a:lnTo>
                <a:lnTo>
                  <a:pt x="2389075" y="15499"/>
                </a:lnTo>
                <a:lnTo>
                  <a:pt x="2384120" y="4495"/>
                </a:lnTo>
                <a:lnTo>
                  <a:pt x="2382913" y="1803"/>
                </a:lnTo>
                <a:lnTo>
                  <a:pt x="2380145" y="0"/>
                </a:lnTo>
                <a:lnTo>
                  <a:pt x="2377249" y="177"/>
                </a:lnTo>
                <a:lnTo>
                  <a:pt x="2299449" y="2235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02840" y="6567519"/>
            <a:ext cx="775182" cy="18961"/>
          </a:xfrm>
          <a:custGeom>
            <a:avLst/>
            <a:gdLst/>
            <a:ahLst/>
            <a:cxnLst/>
            <a:rect l="l" t="t" r="r" b="b"/>
            <a:pathLst>
              <a:path w="775182" h="18961">
                <a:moveTo>
                  <a:pt x="775017" y="11341"/>
                </a:moveTo>
                <a:lnTo>
                  <a:pt x="774903" y="10388"/>
                </a:lnTo>
                <a:lnTo>
                  <a:pt x="774903" y="9347"/>
                </a:lnTo>
                <a:lnTo>
                  <a:pt x="775004" y="8051"/>
                </a:lnTo>
                <a:lnTo>
                  <a:pt x="775182" y="5969"/>
                </a:lnTo>
                <a:lnTo>
                  <a:pt x="774471" y="3911"/>
                </a:lnTo>
                <a:lnTo>
                  <a:pt x="773036" y="2400"/>
                </a:lnTo>
                <a:lnTo>
                  <a:pt x="771601" y="889"/>
                </a:lnTo>
                <a:lnTo>
                  <a:pt x="769594" y="0"/>
                </a:lnTo>
                <a:lnTo>
                  <a:pt x="767511" y="101"/>
                </a:lnTo>
                <a:lnTo>
                  <a:pt x="0" y="18961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844178" y="6615068"/>
            <a:ext cx="122326" cy="262445"/>
          </a:xfrm>
          <a:custGeom>
            <a:avLst/>
            <a:gdLst/>
            <a:ahLst/>
            <a:cxnLst/>
            <a:rect l="l" t="t" r="r" b="b"/>
            <a:pathLst>
              <a:path w="122326" h="262445">
                <a:moveTo>
                  <a:pt x="0" y="262445"/>
                </a:moveTo>
                <a:lnTo>
                  <a:pt x="3481" y="254374"/>
                </a:lnTo>
                <a:lnTo>
                  <a:pt x="8978" y="240731"/>
                </a:lnTo>
                <a:lnTo>
                  <a:pt x="15130" y="225275"/>
                </a:lnTo>
                <a:lnTo>
                  <a:pt x="20574" y="211768"/>
                </a:lnTo>
                <a:lnTo>
                  <a:pt x="23875" y="204114"/>
                </a:lnTo>
                <a:lnTo>
                  <a:pt x="29889" y="190929"/>
                </a:lnTo>
                <a:lnTo>
                  <a:pt x="35620" y="178242"/>
                </a:lnTo>
                <a:lnTo>
                  <a:pt x="41110" y="165997"/>
                </a:lnTo>
                <a:lnTo>
                  <a:pt x="46403" y="154140"/>
                </a:lnTo>
                <a:lnTo>
                  <a:pt x="51541" y="142615"/>
                </a:lnTo>
                <a:lnTo>
                  <a:pt x="56565" y="131368"/>
                </a:lnTo>
                <a:lnTo>
                  <a:pt x="61519" y="120344"/>
                </a:lnTo>
                <a:lnTo>
                  <a:pt x="66444" y="109488"/>
                </a:lnTo>
                <a:lnTo>
                  <a:pt x="71383" y="98744"/>
                </a:lnTo>
                <a:lnTo>
                  <a:pt x="76378" y="88059"/>
                </a:lnTo>
                <a:lnTo>
                  <a:pt x="81472" y="77376"/>
                </a:lnTo>
                <a:lnTo>
                  <a:pt x="86706" y="66641"/>
                </a:lnTo>
                <a:lnTo>
                  <a:pt x="92124" y="55800"/>
                </a:lnTo>
                <a:lnTo>
                  <a:pt x="97767" y="44797"/>
                </a:lnTo>
                <a:lnTo>
                  <a:pt x="103678" y="33577"/>
                </a:lnTo>
                <a:lnTo>
                  <a:pt x="109900" y="22085"/>
                </a:lnTo>
                <a:lnTo>
                  <a:pt x="116473" y="10267"/>
                </a:lnTo>
                <a:lnTo>
                  <a:pt x="122326" y="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243860" y="6084122"/>
            <a:ext cx="257886" cy="277888"/>
          </a:xfrm>
          <a:custGeom>
            <a:avLst/>
            <a:gdLst/>
            <a:ahLst/>
            <a:cxnLst/>
            <a:rect l="l" t="t" r="r" b="b"/>
            <a:pathLst>
              <a:path w="257886" h="277888">
                <a:moveTo>
                  <a:pt x="9386" y="221050"/>
                </a:moveTo>
                <a:lnTo>
                  <a:pt x="8331" y="222961"/>
                </a:lnTo>
                <a:lnTo>
                  <a:pt x="3517" y="234168"/>
                </a:lnTo>
                <a:lnTo>
                  <a:pt x="629" y="246749"/>
                </a:lnTo>
                <a:lnTo>
                  <a:pt x="0" y="254127"/>
                </a:lnTo>
                <a:lnTo>
                  <a:pt x="12000" y="258279"/>
                </a:lnTo>
                <a:lnTo>
                  <a:pt x="24001" y="262429"/>
                </a:lnTo>
                <a:lnTo>
                  <a:pt x="36002" y="266579"/>
                </a:lnTo>
                <a:lnTo>
                  <a:pt x="48005" y="270729"/>
                </a:lnTo>
                <a:lnTo>
                  <a:pt x="60009" y="274880"/>
                </a:lnTo>
                <a:lnTo>
                  <a:pt x="68707" y="277888"/>
                </a:lnTo>
                <a:lnTo>
                  <a:pt x="74288" y="266485"/>
                </a:lnTo>
                <a:lnTo>
                  <a:pt x="80349" y="255357"/>
                </a:lnTo>
                <a:lnTo>
                  <a:pt x="86823" y="244467"/>
                </a:lnTo>
                <a:lnTo>
                  <a:pt x="93645" y="233776"/>
                </a:lnTo>
                <a:lnTo>
                  <a:pt x="100750" y="223246"/>
                </a:lnTo>
                <a:lnTo>
                  <a:pt x="108070" y="212839"/>
                </a:lnTo>
                <a:lnTo>
                  <a:pt x="115542" y="202516"/>
                </a:lnTo>
                <a:lnTo>
                  <a:pt x="123098" y="192240"/>
                </a:lnTo>
                <a:lnTo>
                  <a:pt x="130674" y="181972"/>
                </a:lnTo>
                <a:lnTo>
                  <a:pt x="138204" y="171674"/>
                </a:lnTo>
                <a:lnTo>
                  <a:pt x="145622" y="161308"/>
                </a:lnTo>
                <a:lnTo>
                  <a:pt x="152862" y="150835"/>
                </a:lnTo>
                <a:lnTo>
                  <a:pt x="161107" y="138294"/>
                </a:lnTo>
                <a:lnTo>
                  <a:pt x="167883" y="127530"/>
                </a:lnTo>
                <a:lnTo>
                  <a:pt x="174535" y="116668"/>
                </a:lnTo>
                <a:lnTo>
                  <a:pt x="181118" y="105750"/>
                </a:lnTo>
                <a:lnTo>
                  <a:pt x="187687" y="94817"/>
                </a:lnTo>
                <a:lnTo>
                  <a:pt x="194296" y="83910"/>
                </a:lnTo>
                <a:lnTo>
                  <a:pt x="201000" y="73072"/>
                </a:lnTo>
                <a:lnTo>
                  <a:pt x="207855" y="62344"/>
                </a:lnTo>
                <a:lnTo>
                  <a:pt x="214914" y="51767"/>
                </a:lnTo>
                <a:lnTo>
                  <a:pt x="222233" y="41382"/>
                </a:lnTo>
                <a:lnTo>
                  <a:pt x="229867" y="31231"/>
                </a:lnTo>
                <a:lnTo>
                  <a:pt x="237869" y="21356"/>
                </a:lnTo>
                <a:lnTo>
                  <a:pt x="246296" y="11798"/>
                </a:lnTo>
                <a:lnTo>
                  <a:pt x="255202" y="2598"/>
                </a:lnTo>
                <a:lnTo>
                  <a:pt x="257886" y="0"/>
                </a:lnTo>
                <a:lnTo>
                  <a:pt x="245347" y="2061"/>
                </a:lnTo>
                <a:lnTo>
                  <a:pt x="232847" y="4344"/>
                </a:lnTo>
                <a:lnTo>
                  <a:pt x="220390" y="6847"/>
                </a:lnTo>
                <a:lnTo>
                  <a:pt x="207978" y="9570"/>
                </a:lnTo>
                <a:lnTo>
                  <a:pt x="195617" y="12511"/>
                </a:lnTo>
                <a:lnTo>
                  <a:pt x="183310" y="15670"/>
                </a:lnTo>
                <a:lnTo>
                  <a:pt x="167159" y="20251"/>
                </a:lnTo>
                <a:lnTo>
                  <a:pt x="154955" y="24414"/>
                </a:lnTo>
                <a:lnTo>
                  <a:pt x="143179" y="29469"/>
                </a:lnTo>
                <a:lnTo>
                  <a:pt x="132095" y="35711"/>
                </a:lnTo>
                <a:lnTo>
                  <a:pt x="122656" y="42824"/>
                </a:lnTo>
                <a:lnTo>
                  <a:pt x="113743" y="51884"/>
                </a:lnTo>
                <a:lnTo>
                  <a:pt x="106011" y="62026"/>
                </a:lnTo>
                <a:lnTo>
                  <a:pt x="100050" y="71348"/>
                </a:lnTo>
                <a:lnTo>
                  <a:pt x="93755" y="82407"/>
                </a:lnTo>
                <a:lnTo>
                  <a:pt x="87890" y="93719"/>
                </a:lnTo>
                <a:lnTo>
                  <a:pt x="82311" y="105196"/>
                </a:lnTo>
                <a:lnTo>
                  <a:pt x="76877" y="116753"/>
                </a:lnTo>
                <a:lnTo>
                  <a:pt x="71445" y="128301"/>
                </a:lnTo>
                <a:lnTo>
                  <a:pt x="65872" y="139752"/>
                </a:lnTo>
                <a:lnTo>
                  <a:pt x="60015" y="151021"/>
                </a:lnTo>
                <a:lnTo>
                  <a:pt x="53732" y="162019"/>
                </a:lnTo>
                <a:lnTo>
                  <a:pt x="46880" y="172659"/>
                </a:lnTo>
                <a:lnTo>
                  <a:pt x="40741" y="181051"/>
                </a:lnTo>
                <a:lnTo>
                  <a:pt x="32628" y="190877"/>
                </a:lnTo>
                <a:lnTo>
                  <a:pt x="24303" y="200550"/>
                </a:lnTo>
                <a:lnTo>
                  <a:pt x="16358" y="210474"/>
                </a:lnTo>
                <a:lnTo>
                  <a:pt x="9386" y="221050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730172" y="6126292"/>
            <a:ext cx="137888" cy="222389"/>
          </a:xfrm>
          <a:custGeom>
            <a:avLst/>
            <a:gdLst/>
            <a:ahLst/>
            <a:cxnLst/>
            <a:rect l="l" t="t" r="r" b="b"/>
            <a:pathLst>
              <a:path w="137888" h="222389">
                <a:moveTo>
                  <a:pt x="137888" y="222389"/>
                </a:moveTo>
                <a:lnTo>
                  <a:pt x="131498" y="211451"/>
                </a:lnTo>
                <a:lnTo>
                  <a:pt x="123274" y="201749"/>
                </a:lnTo>
                <a:lnTo>
                  <a:pt x="113904" y="192892"/>
                </a:lnTo>
                <a:lnTo>
                  <a:pt x="104072" y="184488"/>
                </a:lnTo>
                <a:lnTo>
                  <a:pt x="101769" y="182537"/>
                </a:lnTo>
                <a:lnTo>
                  <a:pt x="92187" y="174182"/>
                </a:lnTo>
                <a:lnTo>
                  <a:pt x="82818" y="165589"/>
                </a:lnTo>
                <a:lnTo>
                  <a:pt x="73668" y="156763"/>
                </a:lnTo>
                <a:lnTo>
                  <a:pt x="64743" y="147710"/>
                </a:lnTo>
                <a:lnTo>
                  <a:pt x="56048" y="138436"/>
                </a:lnTo>
                <a:lnTo>
                  <a:pt x="47589" y="128948"/>
                </a:lnTo>
                <a:lnTo>
                  <a:pt x="37649" y="117110"/>
                </a:lnTo>
                <a:lnTo>
                  <a:pt x="29833" y="106982"/>
                </a:lnTo>
                <a:lnTo>
                  <a:pt x="22554" y="96493"/>
                </a:lnTo>
                <a:lnTo>
                  <a:pt x="15971" y="85594"/>
                </a:lnTo>
                <a:lnTo>
                  <a:pt x="10246" y="74238"/>
                </a:lnTo>
                <a:lnTo>
                  <a:pt x="7853" y="68618"/>
                </a:lnTo>
                <a:lnTo>
                  <a:pt x="3847" y="56873"/>
                </a:lnTo>
                <a:lnTo>
                  <a:pt x="1157" y="44739"/>
                </a:lnTo>
                <a:lnTo>
                  <a:pt x="0" y="32395"/>
                </a:lnTo>
                <a:lnTo>
                  <a:pt x="590" y="20018"/>
                </a:lnTo>
                <a:lnTo>
                  <a:pt x="3144" y="7788"/>
                </a:lnTo>
                <a:lnTo>
                  <a:pt x="5960" y="0"/>
                </a:lnTo>
                <a:lnTo>
                  <a:pt x="17608" y="5231"/>
                </a:lnTo>
                <a:lnTo>
                  <a:pt x="27948" y="12863"/>
                </a:lnTo>
                <a:lnTo>
                  <a:pt x="37049" y="22078"/>
                </a:lnTo>
                <a:lnTo>
                  <a:pt x="46493" y="33982"/>
                </a:lnTo>
                <a:lnTo>
                  <a:pt x="53979" y="44249"/>
                </a:lnTo>
                <a:lnTo>
                  <a:pt x="61681" y="54349"/>
                </a:lnTo>
                <a:lnTo>
                  <a:pt x="63606" y="5668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339883" y="5863837"/>
            <a:ext cx="252948" cy="199266"/>
          </a:xfrm>
          <a:custGeom>
            <a:avLst/>
            <a:gdLst/>
            <a:ahLst/>
            <a:cxnLst/>
            <a:rect l="l" t="t" r="r" b="b"/>
            <a:pathLst>
              <a:path w="252948" h="199266">
                <a:moveTo>
                  <a:pt x="9912" y="0"/>
                </a:moveTo>
                <a:lnTo>
                  <a:pt x="7196" y="12376"/>
                </a:lnTo>
                <a:lnTo>
                  <a:pt x="4912" y="24840"/>
                </a:lnTo>
                <a:lnTo>
                  <a:pt x="3061" y="37375"/>
                </a:lnTo>
                <a:lnTo>
                  <a:pt x="1643" y="49966"/>
                </a:lnTo>
                <a:lnTo>
                  <a:pt x="660" y="62599"/>
                </a:lnTo>
                <a:lnTo>
                  <a:pt x="112" y="75258"/>
                </a:lnTo>
                <a:lnTo>
                  <a:pt x="0" y="87928"/>
                </a:lnTo>
                <a:lnTo>
                  <a:pt x="324" y="100595"/>
                </a:lnTo>
                <a:lnTo>
                  <a:pt x="1086" y="113243"/>
                </a:lnTo>
                <a:lnTo>
                  <a:pt x="2115" y="124307"/>
                </a:lnTo>
                <a:lnTo>
                  <a:pt x="3796" y="136978"/>
                </a:lnTo>
                <a:lnTo>
                  <a:pt x="6385" y="149473"/>
                </a:lnTo>
                <a:lnTo>
                  <a:pt x="10319" y="161560"/>
                </a:lnTo>
                <a:lnTo>
                  <a:pt x="18092" y="176078"/>
                </a:lnTo>
                <a:lnTo>
                  <a:pt x="26577" y="185887"/>
                </a:lnTo>
                <a:lnTo>
                  <a:pt x="37039" y="193366"/>
                </a:lnTo>
                <a:lnTo>
                  <a:pt x="51512" y="198250"/>
                </a:lnTo>
                <a:lnTo>
                  <a:pt x="64094" y="199266"/>
                </a:lnTo>
                <a:lnTo>
                  <a:pt x="76819" y="198394"/>
                </a:lnTo>
                <a:lnTo>
                  <a:pt x="93837" y="195414"/>
                </a:lnTo>
                <a:lnTo>
                  <a:pt x="106384" y="192165"/>
                </a:lnTo>
                <a:lnTo>
                  <a:pt x="118686" y="188083"/>
                </a:lnTo>
                <a:lnTo>
                  <a:pt x="130693" y="183196"/>
                </a:lnTo>
                <a:lnTo>
                  <a:pt x="142356" y="177531"/>
                </a:lnTo>
                <a:lnTo>
                  <a:pt x="153624" y="171116"/>
                </a:lnTo>
                <a:lnTo>
                  <a:pt x="164448" y="163979"/>
                </a:lnTo>
                <a:lnTo>
                  <a:pt x="174777" y="156146"/>
                </a:lnTo>
                <a:lnTo>
                  <a:pt x="184563" y="147646"/>
                </a:lnTo>
                <a:lnTo>
                  <a:pt x="193754" y="138505"/>
                </a:lnTo>
                <a:lnTo>
                  <a:pt x="199257" y="132384"/>
                </a:lnTo>
                <a:lnTo>
                  <a:pt x="200006" y="131521"/>
                </a:lnTo>
                <a:lnTo>
                  <a:pt x="200806" y="130606"/>
                </a:lnTo>
                <a:lnTo>
                  <a:pt x="201898" y="130238"/>
                </a:lnTo>
                <a:lnTo>
                  <a:pt x="203181" y="129806"/>
                </a:lnTo>
                <a:lnTo>
                  <a:pt x="204578" y="130251"/>
                </a:lnTo>
                <a:lnTo>
                  <a:pt x="205886" y="130606"/>
                </a:lnTo>
                <a:lnTo>
                  <a:pt x="218276" y="131755"/>
                </a:lnTo>
                <a:lnTo>
                  <a:pt x="230396" y="128795"/>
                </a:lnTo>
                <a:lnTo>
                  <a:pt x="240998" y="122226"/>
                </a:lnTo>
                <a:lnTo>
                  <a:pt x="248139" y="113753"/>
                </a:lnTo>
                <a:lnTo>
                  <a:pt x="252498" y="102312"/>
                </a:lnTo>
                <a:lnTo>
                  <a:pt x="252948" y="90040"/>
                </a:lnTo>
                <a:lnTo>
                  <a:pt x="249633" y="78216"/>
                </a:lnTo>
                <a:lnTo>
                  <a:pt x="243097" y="68529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680930" y="6014264"/>
            <a:ext cx="188544" cy="225437"/>
          </a:xfrm>
          <a:custGeom>
            <a:avLst/>
            <a:gdLst/>
            <a:ahLst/>
            <a:cxnLst/>
            <a:rect l="l" t="t" r="r" b="b"/>
            <a:pathLst>
              <a:path w="188544" h="225437">
                <a:moveTo>
                  <a:pt x="146304" y="223367"/>
                </a:moveTo>
                <a:lnTo>
                  <a:pt x="155003" y="225437"/>
                </a:lnTo>
                <a:lnTo>
                  <a:pt x="160540" y="220903"/>
                </a:lnTo>
                <a:lnTo>
                  <a:pt x="165188" y="216674"/>
                </a:lnTo>
                <a:lnTo>
                  <a:pt x="171196" y="211201"/>
                </a:lnTo>
                <a:lnTo>
                  <a:pt x="177368" y="205511"/>
                </a:lnTo>
                <a:lnTo>
                  <a:pt x="180581" y="198056"/>
                </a:lnTo>
                <a:lnTo>
                  <a:pt x="183159" y="192062"/>
                </a:lnTo>
                <a:lnTo>
                  <a:pt x="183616" y="185394"/>
                </a:lnTo>
                <a:lnTo>
                  <a:pt x="184035" y="178879"/>
                </a:lnTo>
                <a:lnTo>
                  <a:pt x="184422" y="172918"/>
                </a:lnTo>
                <a:lnTo>
                  <a:pt x="185244" y="160247"/>
                </a:lnTo>
                <a:lnTo>
                  <a:pt x="186067" y="147574"/>
                </a:lnTo>
                <a:lnTo>
                  <a:pt x="186891" y="134900"/>
                </a:lnTo>
                <a:lnTo>
                  <a:pt x="187716" y="122225"/>
                </a:lnTo>
                <a:lnTo>
                  <a:pt x="188544" y="109550"/>
                </a:lnTo>
                <a:lnTo>
                  <a:pt x="182015" y="101093"/>
                </a:lnTo>
                <a:lnTo>
                  <a:pt x="174129" y="91114"/>
                </a:lnTo>
                <a:lnTo>
                  <a:pt x="166127" y="81234"/>
                </a:lnTo>
                <a:lnTo>
                  <a:pt x="158013" y="71452"/>
                </a:lnTo>
                <a:lnTo>
                  <a:pt x="149789" y="61766"/>
                </a:lnTo>
                <a:lnTo>
                  <a:pt x="141459" y="52174"/>
                </a:lnTo>
                <a:lnTo>
                  <a:pt x="133027" y="42674"/>
                </a:lnTo>
                <a:lnTo>
                  <a:pt x="124495" y="33265"/>
                </a:lnTo>
                <a:lnTo>
                  <a:pt x="115867" y="23945"/>
                </a:lnTo>
                <a:lnTo>
                  <a:pt x="107146" y="14711"/>
                </a:lnTo>
                <a:lnTo>
                  <a:pt x="98336" y="5562"/>
                </a:lnTo>
                <a:lnTo>
                  <a:pt x="95910" y="3060"/>
                </a:lnTo>
                <a:lnTo>
                  <a:pt x="93141" y="419"/>
                </a:lnTo>
                <a:lnTo>
                  <a:pt x="89662" y="203"/>
                </a:lnTo>
                <a:lnTo>
                  <a:pt x="86474" y="0"/>
                </a:lnTo>
                <a:lnTo>
                  <a:pt x="83591" y="1905"/>
                </a:lnTo>
                <a:lnTo>
                  <a:pt x="80975" y="3733"/>
                </a:lnTo>
                <a:lnTo>
                  <a:pt x="74730" y="8132"/>
                </a:lnTo>
                <a:lnTo>
                  <a:pt x="64395" y="15513"/>
                </a:lnTo>
                <a:lnTo>
                  <a:pt x="54118" y="22980"/>
                </a:lnTo>
                <a:lnTo>
                  <a:pt x="43903" y="30530"/>
                </a:lnTo>
                <a:lnTo>
                  <a:pt x="33750" y="38164"/>
                </a:lnTo>
                <a:lnTo>
                  <a:pt x="23659" y="45880"/>
                </a:lnTo>
                <a:lnTo>
                  <a:pt x="13632" y="53677"/>
                </a:lnTo>
                <a:lnTo>
                  <a:pt x="3670" y="61556"/>
                </a:lnTo>
                <a:lnTo>
                  <a:pt x="0" y="64706"/>
                </a:lnTo>
                <a:lnTo>
                  <a:pt x="660" y="69342"/>
                </a:lnTo>
                <a:lnTo>
                  <a:pt x="3734" y="72677"/>
                </a:lnTo>
                <a:lnTo>
                  <a:pt x="8366" y="77760"/>
                </a:lnTo>
                <a:lnTo>
                  <a:pt x="15095" y="85142"/>
                </a:lnTo>
                <a:lnTo>
                  <a:pt x="23595" y="94455"/>
                </a:lnTo>
                <a:lnTo>
                  <a:pt x="33537" y="105329"/>
                </a:lnTo>
                <a:lnTo>
                  <a:pt x="44595" y="117396"/>
                </a:lnTo>
                <a:lnTo>
                  <a:pt x="56441" y="130288"/>
                </a:lnTo>
                <a:lnTo>
                  <a:pt x="68749" y="143634"/>
                </a:lnTo>
                <a:lnTo>
                  <a:pt x="81191" y="157066"/>
                </a:lnTo>
                <a:lnTo>
                  <a:pt x="93440" y="170216"/>
                </a:lnTo>
                <a:lnTo>
                  <a:pt x="105169" y="182715"/>
                </a:lnTo>
                <a:lnTo>
                  <a:pt x="116051" y="194193"/>
                </a:lnTo>
                <a:lnTo>
                  <a:pt x="125759" y="204282"/>
                </a:lnTo>
                <a:lnTo>
                  <a:pt x="133965" y="212612"/>
                </a:lnTo>
                <a:lnTo>
                  <a:pt x="140343" y="218816"/>
                </a:lnTo>
                <a:lnTo>
                  <a:pt x="144565" y="222524"/>
                </a:lnTo>
                <a:lnTo>
                  <a:pt x="146304" y="223367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329609" y="5938831"/>
            <a:ext cx="47879" cy="36707"/>
          </a:xfrm>
          <a:custGeom>
            <a:avLst/>
            <a:gdLst/>
            <a:ahLst/>
            <a:cxnLst/>
            <a:rect l="l" t="t" r="r" b="b"/>
            <a:pathLst>
              <a:path w="47879" h="36707">
                <a:moveTo>
                  <a:pt x="1727" y="10076"/>
                </a:moveTo>
                <a:lnTo>
                  <a:pt x="0" y="15435"/>
                </a:lnTo>
                <a:lnTo>
                  <a:pt x="1320" y="21493"/>
                </a:lnTo>
                <a:lnTo>
                  <a:pt x="4508" y="26128"/>
                </a:lnTo>
                <a:lnTo>
                  <a:pt x="7175" y="29989"/>
                </a:lnTo>
                <a:lnTo>
                  <a:pt x="11557" y="32301"/>
                </a:lnTo>
                <a:lnTo>
                  <a:pt x="15443" y="35552"/>
                </a:lnTo>
                <a:lnTo>
                  <a:pt x="18516" y="36707"/>
                </a:lnTo>
                <a:lnTo>
                  <a:pt x="20180" y="36631"/>
                </a:lnTo>
                <a:lnTo>
                  <a:pt x="33172" y="33583"/>
                </a:lnTo>
                <a:lnTo>
                  <a:pt x="43564" y="25654"/>
                </a:lnTo>
                <a:lnTo>
                  <a:pt x="45961" y="21912"/>
                </a:lnTo>
                <a:lnTo>
                  <a:pt x="47104" y="19664"/>
                </a:lnTo>
                <a:lnTo>
                  <a:pt x="47879" y="17124"/>
                </a:lnTo>
                <a:lnTo>
                  <a:pt x="47510" y="14635"/>
                </a:lnTo>
                <a:lnTo>
                  <a:pt x="46888" y="10304"/>
                </a:lnTo>
                <a:lnTo>
                  <a:pt x="43053" y="7205"/>
                </a:lnTo>
                <a:lnTo>
                  <a:pt x="39230" y="5072"/>
                </a:lnTo>
                <a:lnTo>
                  <a:pt x="27423" y="520"/>
                </a:lnTo>
                <a:lnTo>
                  <a:pt x="15045" y="0"/>
                </a:lnTo>
                <a:lnTo>
                  <a:pt x="14097" y="157"/>
                </a:lnTo>
                <a:lnTo>
                  <a:pt x="8470" y="385"/>
                </a:lnTo>
                <a:lnTo>
                  <a:pt x="3454" y="4716"/>
                </a:lnTo>
                <a:lnTo>
                  <a:pt x="1727" y="10076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329609" y="5938831"/>
            <a:ext cx="47879" cy="36707"/>
          </a:xfrm>
          <a:custGeom>
            <a:avLst/>
            <a:gdLst/>
            <a:ahLst/>
            <a:cxnLst/>
            <a:rect l="l" t="t" r="r" b="b"/>
            <a:pathLst>
              <a:path w="47879" h="36707">
                <a:moveTo>
                  <a:pt x="15443" y="35552"/>
                </a:moveTo>
                <a:lnTo>
                  <a:pt x="16713" y="36619"/>
                </a:lnTo>
                <a:lnTo>
                  <a:pt x="18516" y="36707"/>
                </a:lnTo>
                <a:lnTo>
                  <a:pt x="20180" y="36631"/>
                </a:lnTo>
                <a:lnTo>
                  <a:pt x="33172" y="33583"/>
                </a:lnTo>
                <a:lnTo>
                  <a:pt x="43564" y="25654"/>
                </a:lnTo>
                <a:lnTo>
                  <a:pt x="45961" y="21912"/>
                </a:lnTo>
                <a:lnTo>
                  <a:pt x="47104" y="19664"/>
                </a:lnTo>
                <a:lnTo>
                  <a:pt x="47879" y="17124"/>
                </a:lnTo>
                <a:lnTo>
                  <a:pt x="47510" y="14635"/>
                </a:lnTo>
                <a:lnTo>
                  <a:pt x="46888" y="10304"/>
                </a:lnTo>
                <a:lnTo>
                  <a:pt x="43053" y="7205"/>
                </a:lnTo>
                <a:lnTo>
                  <a:pt x="39230" y="5072"/>
                </a:lnTo>
                <a:lnTo>
                  <a:pt x="27423" y="520"/>
                </a:lnTo>
                <a:lnTo>
                  <a:pt x="15045" y="0"/>
                </a:lnTo>
                <a:lnTo>
                  <a:pt x="14097" y="157"/>
                </a:lnTo>
                <a:lnTo>
                  <a:pt x="8470" y="385"/>
                </a:lnTo>
                <a:lnTo>
                  <a:pt x="3454" y="4716"/>
                </a:lnTo>
                <a:lnTo>
                  <a:pt x="1727" y="10076"/>
                </a:lnTo>
                <a:lnTo>
                  <a:pt x="0" y="15435"/>
                </a:lnTo>
                <a:lnTo>
                  <a:pt x="1320" y="21493"/>
                </a:lnTo>
                <a:lnTo>
                  <a:pt x="4508" y="26128"/>
                </a:lnTo>
                <a:lnTo>
                  <a:pt x="7175" y="29989"/>
                </a:lnTo>
                <a:lnTo>
                  <a:pt x="11557" y="32301"/>
                </a:lnTo>
                <a:lnTo>
                  <a:pt x="15443" y="35552"/>
                </a:lnTo>
                <a:close/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378930" y="5956650"/>
            <a:ext cx="33083" cy="5943"/>
          </a:xfrm>
          <a:custGeom>
            <a:avLst/>
            <a:gdLst/>
            <a:ahLst/>
            <a:cxnLst/>
            <a:rect l="l" t="t" r="r" b="b"/>
            <a:pathLst>
              <a:path w="33083" h="5943">
                <a:moveTo>
                  <a:pt x="0" y="0"/>
                </a:moveTo>
                <a:lnTo>
                  <a:pt x="12463" y="2460"/>
                </a:lnTo>
                <a:lnTo>
                  <a:pt x="24972" y="4660"/>
                </a:lnTo>
                <a:lnTo>
                  <a:pt x="33083" y="5943"/>
                </a:lnTo>
                <a:lnTo>
                  <a:pt x="0" y="0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378930" y="5956650"/>
            <a:ext cx="33083" cy="5943"/>
          </a:xfrm>
          <a:custGeom>
            <a:avLst/>
            <a:gdLst/>
            <a:ahLst/>
            <a:cxnLst/>
            <a:rect l="l" t="t" r="r" b="b"/>
            <a:pathLst>
              <a:path w="33083" h="5943">
                <a:moveTo>
                  <a:pt x="0" y="0"/>
                </a:moveTo>
                <a:lnTo>
                  <a:pt x="12463" y="2460"/>
                </a:lnTo>
                <a:lnTo>
                  <a:pt x="24972" y="4660"/>
                </a:lnTo>
                <a:lnTo>
                  <a:pt x="33083" y="5943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415216" y="5946253"/>
            <a:ext cx="49784" cy="37338"/>
          </a:xfrm>
          <a:custGeom>
            <a:avLst/>
            <a:gdLst/>
            <a:ahLst/>
            <a:cxnLst/>
            <a:rect l="l" t="t" r="r" b="b"/>
            <a:pathLst>
              <a:path w="49783" h="37337">
                <a:moveTo>
                  <a:pt x="38823" y="1003"/>
                </a:moveTo>
                <a:lnTo>
                  <a:pt x="31724" y="0"/>
                </a:lnTo>
                <a:lnTo>
                  <a:pt x="24472" y="63"/>
                </a:lnTo>
                <a:lnTo>
                  <a:pt x="17386" y="1193"/>
                </a:lnTo>
                <a:lnTo>
                  <a:pt x="11391" y="2133"/>
                </a:lnTo>
                <a:lnTo>
                  <a:pt x="4813" y="4406"/>
                </a:lnTo>
                <a:lnTo>
                  <a:pt x="2273" y="9918"/>
                </a:lnTo>
                <a:lnTo>
                  <a:pt x="0" y="14884"/>
                </a:lnTo>
                <a:lnTo>
                  <a:pt x="1854" y="20789"/>
                </a:lnTo>
                <a:lnTo>
                  <a:pt x="4648" y="25488"/>
                </a:lnTo>
                <a:lnTo>
                  <a:pt x="7619" y="30492"/>
                </a:lnTo>
                <a:lnTo>
                  <a:pt x="12014" y="35090"/>
                </a:lnTo>
                <a:lnTo>
                  <a:pt x="17716" y="36233"/>
                </a:lnTo>
                <a:lnTo>
                  <a:pt x="23177" y="37337"/>
                </a:lnTo>
                <a:lnTo>
                  <a:pt x="28727" y="35051"/>
                </a:lnTo>
                <a:lnTo>
                  <a:pt x="33566" y="32296"/>
                </a:lnTo>
                <a:lnTo>
                  <a:pt x="39471" y="28943"/>
                </a:lnTo>
                <a:lnTo>
                  <a:pt x="45199" y="24422"/>
                </a:lnTo>
                <a:lnTo>
                  <a:pt x="47485" y="18033"/>
                </a:lnTo>
                <a:lnTo>
                  <a:pt x="49783" y="11645"/>
                </a:lnTo>
                <a:lnTo>
                  <a:pt x="47421" y="2209"/>
                </a:lnTo>
                <a:lnTo>
                  <a:pt x="38823" y="1003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415216" y="5946253"/>
            <a:ext cx="49784" cy="37338"/>
          </a:xfrm>
          <a:custGeom>
            <a:avLst/>
            <a:gdLst/>
            <a:ahLst/>
            <a:cxnLst/>
            <a:rect l="l" t="t" r="r" b="b"/>
            <a:pathLst>
              <a:path w="49783" h="37337">
                <a:moveTo>
                  <a:pt x="38823" y="1003"/>
                </a:moveTo>
                <a:lnTo>
                  <a:pt x="31724" y="0"/>
                </a:lnTo>
                <a:lnTo>
                  <a:pt x="24472" y="63"/>
                </a:lnTo>
                <a:lnTo>
                  <a:pt x="17386" y="1193"/>
                </a:lnTo>
                <a:lnTo>
                  <a:pt x="11391" y="2133"/>
                </a:lnTo>
                <a:lnTo>
                  <a:pt x="4813" y="4406"/>
                </a:lnTo>
                <a:lnTo>
                  <a:pt x="2273" y="9918"/>
                </a:lnTo>
                <a:lnTo>
                  <a:pt x="0" y="14884"/>
                </a:lnTo>
                <a:lnTo>
                  <a:pt x="1854" y="20789"/>
                </a:lnTo>
                <a:lnTo>
                  <a:pt x="4648" y="25488"/>
                </a:lnTo>
                <a:lnTo>
                  <a:pt x="7619" y="30492"/>
                </a:lnTo>
                <a:lnTo>
                  <a:pt x="12014" y="35090"/>
                </a:lnTo>
                <a:lnTo>
                  <a:pt x="17716" y="36233"/>
                </a:lnTo>
                <a:lnTo>
                  <a:pt x="23177" y="37337"/>
                </a:lnTo>
                <a:lnTo>
                  <a:pt x="28727" y="35051"/>
                </a:lnTo>
                <a:lnTo>
                  <a:pt x="33566" y="32296"/>
                </a:lnTo>
                <a:lnTo>
                  <a:pt x="39471" y="28943"/>
                </a:lnTo>
                <a:lnTo>
                  <a:pt x="45199" y="24422"/>
                </a:lnTo>
                <a:lnTo>
                  <a:pt x="47485" y="18033"/>
                </a:lnTo>
                <a:lnTo>
                  <a:pt x="49783" y="11645"/>
                </a:lnTo>
                <a:lnTo>
                  <a:pt x="47421" y="2209"/>
                </a:lnTo>
                <a:lnTo>
                  <a:pt x="38823" y="1003"/>
                </a:lnTo>
                <a:close/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464747" y="5942199"/>
            <a:ext cx="64960" cy="17741"/>
          </a:xfrm>
          <a:custGeom>
            <a:avLst/>
            <a:gdLst/>
            <a:ahLst/>
            <a:cxnLst/>
            <a:rect l="l" t="t" r="r" b="b"/>
            <a:pathLst>
              <a:path w="64960" h="17741">
                <a:moveTo>
                  <a:pt x="0" y="17741"/>
                </a:moveTo>
                <a:lnTo>
                  <a:pt x="12432" y="15097"/>
                </a:lnTo>
                <a:lnTo>
                  <a:pt x="24791" y="12125"/>
                </a:lnTo>
                <a:lnTo>
                  <a:pt x="37066" y="8826"/>
                </a:lnTo>
                <a:lnTo>
                  <a:pt x="49248" y="5202"/>
                </a:lnTo>
                <a:lnTo>
                  <a:pt x="61329" y="1256"/>
                </a:lnTo>
                <a:lnTo>
                  <a:pt x="64960" y="0"/>
                </a:lnTo>
                <a:lnTo>
                  <a:pt x="0" y="17741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464747" y="5942199"/>
            <a:ext cx="64960" cy="17741"/>
          </a:xfrm>
          <a:custGeom>
            <a:avLst/>
            <a:gdLst/>
            <a:ahLst/>
            <a:cxnLst/>
            <a:rect l="l" t="t" r="r" b="b"/>
            <a:pathLst>
              <a:path w="64960" h="17741">
                <a:moveTo>
                  <a:pt x="0" y="17741"/>
                </a:moveTo>
                <a:lnTo>
                  <a:pt x="12432" y="15097"/>
                </a:lnTo>
                <a:lnTo>
                  <a:pt x="24791" y="12125"/>
                </a:lnTo>
                <a:lnTo>
                  <a:pt x="37066" y="8826"/>
                </a:lnTo>
                <a:lnTo>
                  <a:pt x="49248" y="5202"/>
                </a:lnTo>
                <a:lnTo>
                  <a:pt x="61329" y="1256"/>
                </a:lnTo>
                <a:lnTo>
                  <a:pt x="64960" y="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830293" y="6097634"/>
            <a:ext cx="108927" cy="140627"/>
          </a:xfrm>
          <a:custGeom>
            <a:avLst/>
            <a:gdLst/>
            <a:ahLst/>
            <a:cxnLst/>
            <a:rect l="l" t="t" r="r" b="b"/>
            <a:pathLst>
              <a:path w="108927" h="140627">
                <a:moveTo>
                  <a:pt x="108927" y="140627"/>
                </a:moveTo>
                <a:lnTo>
                  <a:pt x="103589" y="129107"/>
                </a:lnTo>
                <a:lnTo>
                  <a:pt x="99342" y="117176"/>
                </a:lnTo>
                <a:lnTo>
                  <a:pt x="95967" y="104923"/>
                </a:lnTo>
                <a:lnTo>
                  <a:pt x="93242" y="92441"/>
                </a:lnTo>
                <a:lnTo>
                  <a:pt x="90947" y="79822"/>
                </a:lnTo>
                <a:lnTo>
                  <a:pt x="88861" y="67155"/>
                </a:lnTo>
                <a:lnTo>
                  <a:pt x="86829" y="54914"/>
                </a:lnTo>
                <a:lnTo>
                  <a:pt x="84354" y="42220"/>
                </a:lnTo>
                <a:lnTo>
                  <a:pt x="80900" y="29775"/>
                </a:lnTo>
                <a:lnTo>
                  <a:pt x="75869" y="18062"/>
                </a:lnTo>
                <a:lnTo>
                  <a:pt x="69888" y="9016"/>
                </a:lnTo>
                <a:lnTo>
                  <a:pt x="66078" y="4305"/>
                </a:lnTo>
                <a:lnTo>
                  <a:pt x="60731" y="0"/>
                </a:lnTo>
                <a:lnTo>
                  <a:pt x="54686" y="431"/>
                </a:lnTo>
                <a:lnTo>
                  <a:pt x="48742" y="863"/>
                </a:lnTo>
                <a:lnTo>
                  <a:pt x="43954" y="5918"/>
                </a:lnTo>
                <a:lnTo>
                  <a:pt x="41922" y="11531"/>
                </a:lnTo>
                <a:lnTo>
                  <a:pt x="39903" y="17132"/>
                </a:lnTo>
                <a:lnTo>
                  <a:pt x="40043" y="23266"/>
                </a:lnTo>
                <a:lnTo>
                  <a:pt x="40043" y="29222"/>
                </a:lnTo>
                <a:lnTo>
                  <a:pt x="39823" y="41932"/>
                </a:lnTo>
                <a:lnTo>
                  <a:pt x="39126" y="54623"/>
                </a:lnTo>
                <a:lnTo>
                  <a:pt x="37954" y="67279"/>
                </a:lnTo>
                <a:lnTo>
                  <a:pt x="36321" y="79781"/>
                </a:lnTo>
                <a:lnTo>
                  <a:pt x="33936" y="92430"/>
                </a:lnTo>
                <a:lnTo>
                  <a:pt x="29793" y="104496"/>
                </a:lnTo>
                <a:lnTo>
                  <a:pt x="26428" y="110464"/>
                </a:lnTo>
                <a:lnTo>
                  <a:pt x="19951" y="120067"/>
                </a:lnTo>
                <a:lnTo>
                  <a:pt x="10501" y="127850"/>
                </a:lnTo>
                <a:lnTo>
                  <a:pt x="0" y="13147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527300" y="6422461"/>
            <a:ext cx="767727" cy="560619"/>
          </a:xfrm>
          <a:custGeom>
            <a:avLst/>
            <a:gdLst/>
            <a:ahLst/>
            <a:cxnLst/>
            <a:rect l="l" t="t" r="r" b="b"/>
            <a:pathLst>
              <a:path w="767727" h="560619">
                <a:moveTo>
                  <a:pt x="0" y="539394"/>
                </a:moveTo>
                <a:lnTo>
                  <a:pt x="1460" y="543788"/>
                </a:lnTo>
                <a:lnTo>
                  <a:pt x="3771" y="550773"/>
                </a:lnTo>
                <a:lnTo>
                  <a:pt x="12750" y="552361"/>
                </a:lnTo>
                <a:lnTo>
                  <a:pt x="20104" y="552780"/>
                </a:lnTo>
                <a:lnTo>
                  <a:pt x="32784" y="553484"/>
                </a:lnTo>
                <a:lnTo>
                  <a:pt x="45464" y="554190"/>
                </a:lnTo>
                <a:lnTo>
                  <a:pt x="58145" y="554896"/>
                </a:lnTo>
                <a:lnTo>
                  <a:pt x="70825" y="555603"/>
                </a:lnTo>
                <a:lnTo>
                  <a:pt x="83505" y="556310"/>
                </a:lnTo>
                <a:lnTo>
                  <a:pt x="96185" y="557018"/>
                </a:lnTo>
                <a:lnTo>
                  <a:pt x="108866" y="557726"/>
                </a:lnTo>
                <a:lnTo>
                  <a:pt x="121546" y="558435"/>
                </a:lnTo>
                <a:lnTo>
                  <a:pt x="127165" y="558749"/>
                </a:lnTo>
                <a:lnTo>
                  <a:pt x="139836" y="559440"/>
                </a:lnTo>
                <a:lnTo>
                  <a:pt x="152532" y="560041"/>
                </a:lnTo>
                <a:lnTo>
                  <a:pt x="165236" y="560463"/>
                </a:lnTo>
                <a:lnTo>
                  <a:pt x="177933" y="560619"/>
                </a:lnTo>
                <a:lnTo>
                  <a:pt x="190606" y="560421"/>
                </a:lnTo>
                <a:lnTo>
                  <a:pt x="203240" y="559782"/>
                </a:lnTo>
                <a:lnTo>
                  <a:pt x="215820" y="558615"/>
                </a:lnTo>
                <a:lnTo>
                  <a:pt x="228328" y="556830"/>
                </a:lnTo>
                <a:lnTo>
                  <a:pt x="236004" y="555383"/>
                </a:lnTo>
                <a:lnTo>
                  <a:pt x="248368" y="552472"/>
                </a:lnTo>
                <a:lnTo>
                  <a:pt x="260619" y="549074"/>
                </a:lnTo>
                <a:lnTo>
                  <a:pt x="272815" y="545448"/>
                </a:lnTo>
                <a:lnTo>
                  <a:pt x="285016" y="541858"/>
                </a:lnTo>
                <a:lnTo>
                  <a:pt x="297281" y="538564"/>
                </a:lnTo>
                <a:lnTo>
                  <a:pt x="309670" y="535828"/>
                </a:lnTo>
                <a:lnTo>
                  <a:pt x="314985" y="534898"/>
                </a:lnTo>
                <a:lnTo>
                  <a:pt x="327463" y="533364"/>
                </a:lnTo>
                <a:lnTo>
                  <a:pt x="339983" y="532656"/>
                </a:lnTo>
                <a:lnTo>
                  <a:pt x="352534" y="532666"/>
                </a:lnTo>
                <a:lnTo>
                  <a:pt x="365103" y="533285"/>
                </a:lnTo>
                <a:lnTo>
                  <a:pt x="377676" y="534403"/>
                </a:lnTo>
                <a:lnTo>
                  <a:pt x="390242" y="535914"/>
                </a:lnTo>
                <a:lnTo>
                  <a:pt x="402786" y="537707"/>
                </a:lnTo>
                <a:lnTo>
                  <a:pt x="415298" y="539675"/>
                </a:lnTo>
                <a:lnTo>
                  <a:pt x="425729" y="541375"/>
                </a:lnTo>
                <a:lnTo>
                  <a:pt x="438426" y="542988"/>
                </a:lnTo>
                <a:lnTo>
                  <a:pt x="451027" y="542632"/>
                </a:lnTo>
                <a:lnTo>
                  <a:pt x="462469" y="538558"/>
                </a:lnTo>
                <a:lnTo>
                  <a:pt x="472334" y="527866"/>
                </a:lnTo>
                <a:lnTo>
                  <a:pt x="476867" y="515630"/>
                </a:lnTo>
                <a:lnTo>
                  <a:pt x="479146" y="502454"/>
                </a:lnTo>
                <a:lnTo>
                  <a:pt x="480779" y="488496"/>
                </a:lnTo>
                <a:lnTo>
                  <a:pt x="482140" y="475863"/>
                </a:lnTo>
                <a:lnTo>
                  <a:pt x="483392" y="463220"/>
                </a:lnTo>
                <a:lnTo>
                  <a:pt x="484536" y="450566"/>
                </a:lnTo>
                <a:lnTo>
                  <a:pt x="485572" y="437903"/>
                </a:lnTo>
                <a:lnTo>
                  <a:pt x="486500" y="425233"/>
                </a:lnTo>
                <a:lnTo>
                  <a:pt x="487320" y="412554"/>
                </a:lnTo>
                <a:lnTo>
                  <a:pt x="488032" y="399870"/>
                </a:lnTo>
                <a:lnTo>
                  <a:pt x="488636" y="387180"/>
                </a:lnTo>
                <a:lnTo>
                  <a:pt x="489132" y="374486"/>
                </a:lnTo>
                <a:lnTo>
                  <a:pt x="489521" y="361788"/>
                </a:lnTo>
                <a:lnTo>
                  <a:pt x="489572" y="359791"/>
                </a:lnTo>
                <a:lnTo>
                  <a:pt x="498569" y="368784"/>
                </a:lnTo>
                <a:lnTo>
                  <a:pt x="507681" y="377660"/>
                </a:lnTo>
                <a:lnTo>
                  <a:pt x="516906" y="386419"/>
                </a:lnTo>
                <a:lnTo>
                  <a:pt x="526242" y="395059"/>
                </a:lnTo>
                <a:lnTo>
                  <a:pt x="535688" y="403578"/>
                </a:lnTo>
                <a:lnTo>
                  <a:pt x="545242" y="411975"/>
                </a:lnTo>
                <a:lnTo>
                  <a:pt x="554903" y="420249"/>
                </a:lnTo>
                <a:lnTo>
                  <a:pt x="564669" y="428399"/>
                </a:lnTo>
                <a:lnTo>
                  <a:pt x="574538" y="436423"/>
                </a:lnTo>
                <a:lnTo>
                  <a:pt x="584509" y="444319"/>
                </a:lnTo>
                <a:lnTo>
                  <a:pt x="594580" y="452087"/>
                </a:lnTo>
                <a:lnTo>
                  <a:pt x="604750" y="459725"/>
                </a:lnTo>
                <a:lnTo>
                  <a:pt x="615017" y="467232"/>
                </a:lnTo>
                <a:lnTo>
                  <a:pt x="625380" y="474606"/>
                </a:lnTo>
                <a:lnTo>
                  <a:pt x="635836" y="481846"/>
                </a:lnTo>
                <a:lnTo>
                  <a:pt x="636308" y="482168"/>
                </a:lnTo>
                <a:lnTo>
                  <a:pt x="643001" y="486740"/>
                </a:lnTo>
                <a:lnTo>
                  <a:pt x="646430" y="498602"/>
                </a:lnTo>
                <a:lnTo>
                  <a:pt x="654519" y="499008"/>
                </a:lnTo>
                <a:lnTo>
                  <a:pt x="665600" y="495582"/>
                </a:lnTo>
                <a:lnTo>
                  <a:pt x="676629" y="487198"/>
                </a:lnTo>
                <a:lnTo>
                  <a:pt x="686003" y="478239"/>
                </a:lnTo>
                <a:lnTo>
                  <a:pt x="695787" y="468247"/>
                </a:lnTo>
                <a:lnTo>
                  <a:pt x="704068" y="458506"/>
                </a:lnTo>
                <a:lnTo>
                  <a:pt x="711675" y="448230"/>
                </a:lnTo>
                <a:lnTo>
                  <a:pt x="718577" y="437468"/>
                </a:lnTo>
                <a:lnTo>
                  <a:pt x="724741" y="426267"/>
                </a:lnTo>
                <a:lnTo>
                  <a:pt x="730134" y="414677"/>
                </a:lnTo>
                <a:lnTo>
                  <a:pt x="734801" y="402597"/>
                </a:lnTo>
                <a:lnTo>
                  <a:pt x="738651" y="390504"/>
                </a:lnTo>
                <a:lnTo>
                  <a:pt x="741863" y="378218"/>
                </a:lnTo>
                <a:lnTo>
                  <a:pt x="744525" y="365775"/>
                </a:lnTo>
                <a:lnTo>
                  <a:pt x="746725" y="353207"/>
                </a:lnTo>
                <a:lnTo>
                  <a:pt x="748553" y="340551"/>
                </a:lnTo>
                <a:lnTo>
                  <a:pt x="750096" y="327840"/>
                </a:lnTo>
                <a:lnTo>
                  <a:pt x="751443" y="315109"/>
                </a:lnTo>
                <a:lnTo>
                  <a:pt x="752682" y="302391"/>
                </a:lnTo>
                <a:lnTo>
                  <a:pt x="752767" y="301510"/>
                </a:lnTo>
                <a:lnTo>
                  <a:pt x="753977" y="288868"/>
                </a:lnTo>
                <a:lnTo>
                  <a:pt x="755187" y="276226"/>
                </a:lnTo>
                <a:lnTo>
                  <a:pt x="756396" y="263583"/>
                </a:lnTo>
                <a:lnTo>
                  <a:pt x="757606" y="250941"/>
                </a:lnTo>
                <a:lnTo>
                  <a:pt x="758815" y="238299"/>
                </a:lnTo>
                <a:lnTo>
                  <a:pt x="760024" y="225657"/>
                </a:lnTo>
                <a:lnTo>
                  <a:pt x="761233" y="213014"/>
                </a:lnTo>
                <a:lnTo>
                  <a:pt x="762442" y="200372"/>
                </a:lnTo>
                <a:lnTo>
                  <a:pt x="763651" y="187730"/>
                </a:lnTo>
                <a:lnTo>
                  <a:pt x="764861" y="175087"/>
                </a:lnTo>
                <a:lnTo>
                  <a:pt x="766071" y="162445"/>
                </a:lnTo>
                <a:lnTo>
                  <a:pt x="767118" y="151511"/>
                </a:lnTo>
                <a:lnTo>
                  <a:pt x="767473" y="147853"/>
                </a:lnTo>
                <a:lnTo>
                  <a:pt x="767727" y="143840"/>
                </a:lnTo>
                <a:lnTo>
                  <a:pt x="765594" y="140855"/>
                </a:lnTo>
                <a:lnTo>
                  <a:pt x="763689" y="138188"/>
                </a:lnTo>
                <a:lnTo>
                  <a:pt x="760349" y="137033"/>
                </a:lnTo>
                <a:lnTo>
                  <a:pt x="757224" y="136055"/>
                </a:lnTo>
                <a:lnTo>
                  <a:pt x="745051" y="132347"/>
                </a:lnTo>
                <a:lnTo>
                  <a:pt x="732815" y="128819"/>
                </a:lnTo>
                <a:lnTo>
                  <a:pt x="720527" y="125438"/>
                </a:lnTo>
                <a:lnTo>
                  <a:pt x="708199" y="122174"/>
                </a:lnTo>
                <a:lnTo>
                  <a:pt x="695842" y="118996"/>
                </a:lnTo>
                <a:lnTo>
                  <a:pt x="683468" y="115873"/>
                </a:lnTo>
                <a:lnTo>
                  <a:pt x="671088" y="112773"/>
                </a:lnTo>
                <a:lnTo>
                  <a:pt x="658713" y="109666"/>
                </a:lnTo>
                <a:lnTo>
                  <a:pt x="646355" y="106520"/>
                </a:lnTo>
                <a:lnTo>
                  <a:pt x="634026" y="103304"/>
                </a:lnTo>
                <a:lnTo>
                  <a:pt x="621737" y="99987"/>
                </a:lnTo>
                <a:lnTo>
                  <a:pt x="609499" y="96538"/>
                </a:lnTo>
                <a:lnTo>
                  <a:pt x="597324" y="92927"/>
                </a:lnTo>
                <a:lnTo>
                  <a:pt x="585223" y="89121"/>
                </a:lnTo>
                <a:lnTo>
                  <a:pt x="573209" y="85090"/>
                </a:lnTo>
                <a:lnTo>
                  <a:pt x="561291" y="80803"/>
                </a:lnTo>
                <a:lnTo>
                  <a:pt x="549482" y="76228"/>
                </a:lnTo>
                <a:lnTo>
                  <a:pt x="537793" y="71334"/>
                </a:lnTo>
                <a:lnTo>
                  <a:pt x="526236" y="66091"/>
                </a:lnTo>
                <a:lnTo>
                  <a:pt x="510102" y="58046"/>
                </a:lnTo>
                <a:lnTo>
                  <a:pt x="498411" y="51804"/>
                </a:lnTo>
                <a:lnTo>
                  <a:pt x="486757" y="45385"/>
                </a:lnTo>
                <a:lnTo>
                  <a:pt x="475128" y="38919"/>
                </a:lnTo>
                <a:lnTo>
                  <a:pt x="463511" y="32537"/>
                </a:lnTo>
                <a:lnTo>
                  <a:pt x="440267" y="20538"/>
                </a:lnTo>
                <a:lnTo>
                  <a:pt x="416926" y="10428"/>
                </a:lnTo>
                <a:lnTo>
                  <a:pt x="393393" y="3242"/>
                </a:lnTo>
                <a:lnTo>
                  <a:pt x="369568" y="18"/>
                </a:lnTo>
                <a:lnTo>
                  <a:pt x="369049" y="0"/>
                </a:lnTo>
                <a:lnTo>
                  <a:pt x="356220" y="2039"/>
                </a:lnTo>
                <a:lnTo>
                  <a:pt x="332177" y="10138"/>
                </a:lnTo>
                <a:lnTo>
                  <a:pt x="310152" y="22849"/>
                </a:lnTo>
                <a:lnTo>
                  <a:pt x="289989" y="39275"/>
                </a:lnTo>
                <a:lnTo>
                  <a:pt x="271528" y="58521"/>
                </a:lnTo>
                <a:lnTo>
                  <a:pt x="254612" y="79688"/>
                </a:lnTo>
                <a:lnTo>
                  <a:pt x="239080" y="101882"/>
                </a:lnTo>
                <a:lnTo>
                  <a:pt x="228866" y="117678"/>
                </a:lnTo>
                <a:lnTo>
                  <a:pt x="216372" y="137606"/>
                </a:lnTo>
                <a:lnTo>
                  <a:pt x="204007" y="157615"/>
                </a:lnTo>
                <a:lnTo>
                  <a:pt x="191770" y="177702"/>
                </a:lnTo>
                <a:lnTo>
                  <a:pt x="179663" y="197868"/>
                </a:lnTo>
                <a:lnTo>
                  <a:pt x="167686" y="218111"/>
                </a:lnTo>
                <a:lnTo>
                  <a:pt x="155838" y="238431"/>
                </a:lnTo>
                <a:lnTo>
                  <a:pt x="144122" y="258826"/>
                </a:lnTo>
                <a:lnTo>
                  <a:pt x="132537" y="279296"/>
                </a:lnTo>
                <a:lnTo>
                  <a:pt x="121083" y="299841"/>
                </a:lnTo>
                <a:lnTo>
                  <a:pt x="109762" y="320459"/>
                </a:lnTo>
                <a:lnTo>
                  <a:pt x="98574" y="341149"/>
                </a:lnTo>
                <a:lnTo>
                  <a:pt x="87519" y="361910"/>
                </a:lnTo>
                <a:lnTo>
                  <a:pt x="76598" y="382743"/>
                </a:lnTo>
                <a:lnTo>
                  <a:pt x="65811" y="403645"/>
                </a:lnTo>
                <a:lnTo>
                  <a:pt x="55159" y="424616"/>
                </a:lnTo>
                <a:lnTo>
                  <a:pt x="44642" y="445656"/>
                </a:lnTo>
                <a:lnTo>
                  <a:pt x="34261" y="466762"/>
                </a:lnTo>
                <a:lnTo>
                  <a:pt x="24016" y="487936"/>
                </a:lnTo>
                <a:lnTo>
                  <a:pt x="13907" y="509175"/>
                </a:lnTo>
                <a:lnTo>
                  <a:pt x="3936" y="530479"/>
                </a:lnTo>
                <a:lnTo>
                  <a:pt x="1981" y="534670"/>
                </a:lnTo>
                <a:lnTo>
                  <a:pt x="0" y="539394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933580" y="6682897"/>
            <a:ext cx="248234" cy="238569"/>
          </a:xfrm>
          <a:custGeom>
            <a:avLst/>
            <a:gdLst/>
            <a:ahLst/>
            <a:cxnLst/>
            <a:rect l="l" t="t" r="r" b="b"/>
            <a:pathLst>
              <a:path w="248234" h="238569">
                <a:moveTo>
                  <a:pt x="0" y="0"/>
                </a:moveTo>
                <a:lnTo>
                  <a:pt x="11597" y="12775"/>
                </a:lnTo>
                <a:lnTo>
                  <a:pt x="23215" y="25546"/>
                </a:lnTo>
                <a:lnTo>
                  <a:pt x="34866" y="38299"/>
                </a:lnTo>
                <a:lnTo>
                  <a:pt x="46559" y="51019"/>
                </a:lnTo>
                <a:lnTo>
                  <a:pt x="58306" y="63692"/>
                </a:lnTo>
                <a:lnTo>
                  <a:pt x="70118" y="76304"/>
                </a:lnTo>
                <a:lnTo>
                  <a:pt x="82004" y="88841"/>
                </a:lnTo>
                <a:lnTo>
                  <a:pt x="93976" y="101289"/>
                </a:lnTo>
                <a:lnTo>
                  <a:pt x="106045" y="113634"/>
                </a:lnTo>
                <a:lnTo>
                  <a:pt x="118221" y="125861"/>
                </a:lnTo>
                <a:lnTo>
                  <a:pt x="130514" y="137957"/>
                </a:lnTo>
                <a:lnTo>
                  <a:pt x="142937" y="149907"/>
                </a:lnTo>
                <a:lnTo>
                  <a:pt x="155498" y="161697"/>
                </a:lnTo>
                <a:lnTo>
                  <a:pt x="168210" y="173314"/>
                </a:lnTo>
                <a:lnTo>
                  <a:pt x="181083" y="184742"/>
                </a:lnTo>
                <a:lnTo>
                  <a:pt x="194127" y="195968"/>
                </a:lnTo>
                <a:lnTo>
                  <a:pt x="207353" y="206978"/>
                </a:lnTo>
                <a:lnTo>
                  <a:pt x="220773" y="217758"/>
                </a:lnTo>
                <a:lnTo>
                  <a:pt x="234396" y="228293"/>
                </a:lnTo>
                <a:lnTo>
                  <a:pt x="248234" y="238569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285714" y="6964723"/>
            <a:ext cx="513194" cy="169247"/>
          </a:xfrm>
          <a:custGeom>
            <a:avLst/>
            <a:gdLst/>
            <a:ahLst/>
            <a:cxnLst/>
            <a:rect l="l" t="t" r="r" b="b"/>
            <a:pathLst>
              <a:path w="513194" h="169247">
                <a:moveTo>
                  <a:pt x="513194" y="0"/>
                </a:moveTo>
                <a:lnTo>
                  <a:pt x="512185" y="13096"/>
                </a:lnTo>
                <a:lnTo>
                  <a:pt x="511128" y="25944"/>
                </a:lnTo>
                <a:lnTo>
                  <a:pt x="510033" y="38593"/>
                </a:lnTo>
                <a:lnTo>
                  <a:pt x="508910" y="51096"/>
                </a:lnTo>
                <a:lnTo>
                  <a:pt x="507769" y="63504"/>
                </a:lnTo>
                <a:lnTo>
                  <a:pt x="506619" y="75869"/>
                </a:lnTo>
                <a:lnTo>
                  <a:pt x="505471" y="88242"/>
                </a:lnTo>
                <a:lnTo>
                  <a:pt x="504333" y="100675"/>
                </a:lnTo>
                <a:lnTo>
                  <a:pt x="503217" y="113219"/>
                </a:lnTo>
                <a:lnTo>
                  <a:pt x="502131" y="125926"/>
                </a:lnTo>
                <a:lnTo>
                  <a:pt x="501086" y="138848"/>
                </a:lnTo>
                <a:lnTo>
                  <a:pt x="500405" y="147764"/>
                </a:lnTo>
                <a:lnTo>
                  <a:pt x="500062" y="152323"/>
                </a:lnTo>
                <a:lnTo>
                  <a:pt x="499325" y="157581"/>
                </a:lnTo>
                <a:lnTo>
                  <a:pt x="495427" y="159969"/>
                </a:lnTo>
                <a:lnTo>
                  <a:pt x="493090" y="161391"/>
                </a:lnTo>
                <a:lnTo>
                  <a:pt x="490194" y="161404"/>
                </a:lnTo>
                <a:lnTo>
                  <a:pt x="487464" y="161353"/>
                </a:lnTo>
                <a:lnTo>
                  <a:pt x="474766" y="161153"/>
                </a:lnTo>
                <a:lnTo>
                  <a:pt x="462067" y="160953"/>
                </a:lnTo>
                <a:lnTo>
                  <a:pt x="449367" y="160753"/>
                </a:lnTo>
                <a:lnTo>
                  <a:pt x="436702" y="160553"/>
                </a:lnTo>
                <a:lnTo>
                  <a:pt x="434327" y="160515"/>
                </a:lnTo>
                <a:lnTo>
                  <a:pt x="431838" y="160451"/>
                </a:lnTo>
                <a:lnTo>
                  <a:pt x="429742" y="159308"/>
                </a:lnTo>
                <a:lnTo>
                  <a:pt x="425322" y="151132"/>
                </a:lnTo>
                <a:lnTo>
                  <a:pt x="425357" y="139823"/>
                </a:lnTo>
                <a:lnTo>
                  <a:pt x="423024" y="131406"/>
                </a:lnTo>
                <a:lnTo>
                  <a:pt x="419811" y="126873"/>
                </a:lnTo>
                <a:lnTo>
                  <a:pt x="413029" y="126060"/>
                </a:lnTo>
                <a:lnTo>
                  <a:pt x="407949" y="128295"/>
                </a:lnTo>
                <a:lnTo>
                  <a:pt x="402856" y="130517"/>
                </a:lnTo>
                <a:lnTo>
                  <a:pt x="399173" y="135064"/>
                </a:lnTo>
                <a:lnTo>
                  <a:pt x="396163" y="139725"/>
                </a:lnTo>
                <a:lnTo>
                  <a:pt x="392582" y="145275"/>
                </a:lnTo>
                <a:lnTo>
                  <a:pt x="389636" y="151231"/>
                </a:lnTo>
                <a:lnTo>
                  <a:pt x="387400" y="157441"/>
                </a:lnTo>
                <a:lnTo>
                  <a:pt x="386346" y="160401"/>
                </a:lnTo>
                <a:lnTo>
                  <a:pt x="385279" y="163639"/>
                </a:lnTo>
                <a:lnTo>
                  <a:pt x="382638" y="165328"/>
                </a:lnTo>
                <a:lnTo>
                  <a:pt x="357371" y="167334"/>
                </a:lnTo>
                <a:lnTo>
                  <a:pt x="338922" y="167811"/>
                </a:lnTo>
                <a:lnTo>
                  <a:pt x="320471" y="168220"/>
                </a:lnTo>
                <a:lnTo>
                  <a:pt x="302019" y="168561"/>
                </a:lnTo>
                <a:lnTo>
                  <a:pt x="283566" y="168834"/>
                </a:lnTo>
                <a:lnTo>
                  <a:pt x="265113" y="169040"/>
                </a:lnTo>
                <a:lnTo>
                  <a:pt x="246658" y="169177"/>
                </a:lnTo>
                <a:lnTo>
                  <a:pt x="228204" y="169246"/>
                </a:lnTo>
                <a:lnTo>
                  <a:pt x="209749" y="169247"/>
                </a:lnTo>
                <a:lnTo>
                  <a:pt x="191295" y="169181"/>
                </a:lnTo>
                <a:lnTo>
                  <a:pt x="172841" y="169047"/>
                </a:lnTo>
                <a:lnTo>
                  <a:pt x="154388" y="168844"/>
                </a:lnTo>
                <a:lnTo>
                  <a:pt x="135936" y="168574"/>
                </a:lnTo>
                <a:lnTo>
                  <a:pt x="117485" y="168236"/>
                </a:lnTo>
                <a:lnTo>
                  <a:pt x="99035" y="167830"/>
                </a:lnTo>
                <a:lnTo>
                  <a:pt x="80587" y="167356"/>
                </a:lnTo>
                <a:lnTo>
                  <a:pt x="62142" y="166814"/>
                </a:lnTo>
                <a:lnTo>
                  <a:pt x="43698" y="166205"/>
                </a:lnTo>
                <a:lnTo>
                  <a:pt x="25257" y="165527"/>
                </a:lnTo>
                <a:lnTo>
                  <a:pt x="6819" y="164782"/>
                </a:lnTo>
                <a:lnTo>
                  <a:pt x="1447" y="163068"/>
                </a:lnTo>
                <a:lnTo>
                  <a:pt x="0" y="161442"/>
                </a:lnTo>
                <a:lnTo>
                  <a:pt x="723" y="156819"/>
                </a:lnTo>
                <a:lnTo>
                  <a:pt x="3891" y="143805"/>
                </a:lnTo>
                <a:lnTo>
                  <a:pt x="8241" y="131026"/>
                </a:lnTo>
                <a:lnTo>
                  <a:pt x="13760" y="118701"/>
                </a:lnTo>
                <a:lnTo>
                  <a:pt x="20433" y="107052"/>
                </a:lnTo>
                <a:lnTo>
                  <a:pt x="28244" y="96297"/>
                </a:lnTo>
                <a:lnTo>
                  <a:pt x="37178" y="86658"/>
                </a:lnTo>
                <a:lnTo>
                  <a:pt x="47220" y="78354"/>
                </a:lnTo>
                <a:lnTo>
                  <a:pt x="58355" y="71605"/>
                </a:lnTo>
                <a:lnTo>
                  <a:pt x="68846" y="67195"/>
                </a:lnTo>
                <a:lnTo>
                  <a:pt x="81107" y="63961"/>
                </a:lnTo>
                <a:lnTo>
                  <a:pt x="93676" y="62015"/>
                </a:lnTo>
                <a:lnTo>
                  <a:pt x="106378" y="60709"/>
                </a:lnTo>
                <a:lnTo>
                  <a:pt x="112814" y="60083"/>
                </a:lnTo>
                <a:lnTo>
                  <a:pt x="125753" y="58534"/>
                </a:lnTo>
                <a:lnTo>
                  <a:pt x="138730" y="56482"/>
                </a:lnTo>
                <a:lnTo>
                  <a:pt x="151664" y="53896"/>
                </a:lnTo>
                <a:lnTo>
                  <a:pt x="164473" y="50742"/>
                </a:lnTo>
                <a:lnTo>
                  <a:pt x="177077" y="46988"/>
                </a:lnTo>
                <a:lnTo>
                  <a:pt x="189394" y="42601"/>
                </a:lnTo>
                <a:lnTo>
                  <a:pt x="201343" y="37547"/>
                </a:lnTo>
                <a:lnTo>
                  <a:pt x="212843" y="31795"/>
                </a:lnTo>
                <a:lnTo>
                  <a:pt x="223813" y="25312"/>
                </a:lnTo>
                <a:lnTo>
                  <a:pt x="234171" y="18065"/>
                </a:lnTo>
                <a:lnTo>
                  <a:pt x="243838" y="10020"/>
                </a:lnTo>
                <a:lnTo>
                  <a:pt x="248602" y="5473"/>
                </a:lnTo>
                <a:lnTo>
                  <a:pt x="261946" y="7172"/>
                </a:lnTo>
                <a:lnTo>
                  <a:pt x="275310" y="8672"/>
                </a:lnTo>
                <a:lnTo>
                  <a:pt x="288690" y="9970"/>
                </a:lnTo>
                <a:lnTo>
                  <a:pt x="302080" y="11067"/>
                </a:lnTo>
                <a:lnTo>
                  <a:pt x="315474" y="11960"/>
                </a:lnTo>
                <a:lnTo>
                  <a:pt x="328868" y="12648"/>
                </a:lnTo>
                <a:lnTo>
                  <a:pt x="342255" y="13130"/>
                </a:lnTo>
                <a:lnTo>
                  <a:pt x="355630" y="13404"/>
                </a:lnTo>
                <a:lnTo>
                  <a:pt x="368987" y="13469"/>
                </a:lnTo>
                <a:lnTo>
                  <a:pt x="382322" y="13323"/>
                </a:lnTo>
                <a:lnTo>
                  <a:pt x="395628" y="12966"/>
                </a:lnTo>
                <a:lnTo>
                  <a:pt x="408900" y="12396"/>
                </a:lnTo>
                <a:lnTo>
                  <a:pt x="422133" y="11611"/>
                </a:lnTo>
                <a:lnTo>
                  <a:pt x="435320" y="10611"/>
                </a:lnTo>
                <a:lnTo>
                  <a:pt x="448457" y="9393"/>
                </a:lnTo>
                <a:lnTo>
                  <a:pt x="461539" y="7957"/>
                </a:lnTo>
                <a:lnTo>
                  <a:pt x="474558" y="6301"/>
                </a:lnTo>
                <a:lnTo>
                  <a:pt x="487511" y="4424"/>
                </a:lnTo>
                <a:lnTo>
                  <a:pt x="500391" y="2324"/>
                </a:lnTo>
                <a:lnTo>
                  <a:pt x="513194" y="0"/>
                </a:lnTo>
                <a:close/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102104" y="6074929"/>
            <a:ext cx="580775" cy="1042092"/>
          </a:xfrm>
          <a:custGeom>
            <a:avLst/>
            <a:gdLst/>
            <a:ahLst/>
            <a:cxnLst/>
            <a:rect l="l" t="t" r="r" b="b"/>
            <a:pathLst>
              <a:path w="580775" h="1042092">
                <a:moveTo>
                  <a:pt x="188370" y="487229"/>
                </a:moveTo>
                <a:lnTo>
                  <a:pt x="187665" y="499920"/>
                </a:lnTo>
                <a:lnTo>
                  <a:pt x="186949" y="512615"/>
                </a:lnTo>
                <a:lnTo>
                  <a:pt x="186212" y="525312"/>
                </a:lnTo>
                <a:lnTo>
                  <a:pt x="185443" y="538008"/>
                </a:lnTo>
                <a:lnTo>
                  <a:pt x="184633" y="550702"/>
                </a:lnTo>
                <a:lnTo>
                  <a:pt x="183770" y="563391"/>
                </a:lnTo>
                <a:lnTo>
                  <a:pt x="182845" y="576076"/>
                </a:lnTo>
                <a:lnTo>
                  <a:pt x="181848" y="588752"/>
                </a:lnTo>
                <a:lnTo>
                  <a:pt x="180768" y="601419"/>
                </a:lnTo>
                <a:lnTo>
                  <a:pt x="179594" y="614075"/>
                </a:lnTo>
                <a:lnTo>
                  <a:pt x="178318" y="626717"/>
                </a:lnTo>
                <a:lnTo>
                  <a:pt x="176927" y="639345"/>
                </a:lnTo>
                <a:lnTo>
                  <a:pt x="175413" y="651956"/>
                </a:lnTo>
                <a:lnTo>
                  <a:pt x="173764" y="664548"/>
                </a:lnTo>
                <a:lnTo>
                  <a:pt x="171972" y="677120"/>
                </a:lnTo>
                <a:lnTo>
                  <a:pt x="170024" y="689669"/>
                </a:lnTo>
                <a:lnTo>
                  <a:pt x="167911" y="702195"/>
                </a:lnTo>
                <a:lnTo>
                  <a:pt x="165637" y="714622"/>
                </a:lnTo>
                <a:lnTo>
                  <a:pt x="163117" y="727184"/>
                </a:lnTo>
                <a:lnTo>
                  <a:pt x="160241" y="739698"/>
                </a:lnTo>
                <a:lnTo>
                  <a:pt x="156876" y="752070"/>
                </a:lnTo>
                <a:lnTo>
                  <a:pt x="152886" y="764209"/>
                </a:lnTo>
                <a:lnTo>
                  <a:pt x="148136" y="776019"/>
                </a:lnTo>
                <a:lnTo>
                  <a:pt x="142492" y="787409"/>
                </a:lnTo>
                <a:lnTo>
                  <a:pt x="130496" y="805607"/>
                </a:lnTo>
                <a:lnTo>
                  <a:pt x="122412" y="815368"/>
                </a:lnTo>
                <a:lnTo>
                  <a:pt x="113802" y="824721"/>
                </a:lnTo>
                <a:lnTo>
                  <a:pt x="104897" y="833847"/>
                </a:lnTo>
                <a:lnTo>
                  <a:pt x="95929" y="842926"/>
                </a:lnTo>
                <a:lnTo>
                  <a:pt x="87130" y="852142"/>
                </a:lnTo>
                <a:lnTo>
                  <a:pt x="77644" y="863049"/>
                </a:lnTo>
                <a:lnTo>
                  <a:pt x="69772" y="873550"/>
                </a:lnTo>
                <a:lnTo>
                  <a:pt x="62913" y="884642"/>
                </a:lnTo>
                <a:lnTo>
                  <a:pt x="57412" y="896298"/>
                </a:lnTo>
                <a:lnTo>
                  <a:pt x="53611" y="908490"/>
                </a:lnTo>
                <a:lnTo>
                  <a:pt x="51858" y="921137"/>
                </a:lnTo>
                <a:lnTo>
                  <a:pt x="51540" y="927690"/>
                </a:lnTo>
                <a:lnTo>
                  <a:pt x="52099" y="934574"/>
                </a:lnTo>
                <a:lnTo>
                  <a:pt x="49293" y="940504"/>
                </a:lnTo>
                <a:lnTo>
                  <a:pt x="47261" y="944810"/>
                </a:lnTo>
                <a:lnTo>
                  <a:pt x="43666" y="948124"/>
                </a:lnTo>
                <a:lnTo>
                  <a:pt x="40276" y="951452"/>
                </a:lnTo>
                <a:lnTo>
                  <a:pt x="31454" y="960639"/>
                </a:lnTo>
                <a:lnTo>
                  <a:pt x="23210" y="970349"/>
                </a:lnTo>
                <a:lnTo>
                  <a:pt x="15571" y="980543"/>
                </a:lnTo>
                <a:lnTo>
                  <a:pt x="8567" y="991182"/>
                </a:lnTo>
                <a:lnTo>
                  <a:pt x="309" y="1007817"/>
                </a:lnTo>
                <a:lnTo>
                  <a:pt x="0" y="1019519"/>
                </a:lnTo>
                <a:lnTo>
                  <a:pt x="537" y="1020997"/>
                </a:lnTo>
                <a:lnTo>
                  <a:pt x="8500" y="1030306"/>
                </a:lnTo>
                <a:lnTo>
                  <a:pt x="25997" y="1037315"/>
                </a:lnTo>
                <a:lnTo>
                  <a:pt x="38418" y="1040040"/>
                </a:lnTo>
                <a:lnTo>
                  <a:pt x="51160" y="1041474"/>
                </a:lnTo>
                <a:lnTo>
                  <a:pt x="64043" y="1042022"/>
                </a:lnTo>
                <a:lnTo>
                  <a:pt x="73956" y="1042092"/>
                </a:lnTo>
                <a:lnTo>
                  <a:pt x="86798" y="1042012"/>
                </a:lnTo>
                <a:lnTo>
                  <a:pt x="99637" y="1041810"/>
                </a:lnTo>
                <a:lnTo>
                  <a:pt x="112474" y="1041501"/>
                </a:lnTo>
                <a:lnTo>
                  <a:pt x="125309" y="1041097"/>
                </a:lnTo>
                <a:lnTo>
                  <a:pt x="138142" y="1040611"/>
                </a:lnTo>
                <a:lnTo>
                  <a:pt x="150973" y="1040057"/>
                </a:lnTo>
                <a:lnTo>
                  <a:pt x="163804" y="1039449"/>
                </a:lnTo>
                <a:lnTo>
                  <a:pt x="176633" y="1038799"/>
                </a:lnTo>
                <a:lnTo>
                  <a:pt x="189462" y="1038121"/>
                </a:lnTo>
                <a:lnTo>
                  <a:pt x="202291" y="1037428"/>
                </a:lnTo>
                <a:lnTo>
                  <a:pt x="215120" y="1036733"/>
                </a:lnTo>
                <a:lnTo>
                  <a:pt x="227949" y="1036049"/>
                </a:lnTo>
                <a:lnTo>
                  <a:pt x="240779" y="1035391"/>
                </a:lnTo>
                <a:lnTo>
                  <a:pt x="253610" y="1034771"/>
                </a:lnTo>
                <a:lnTo>
                  <a:pt x="266443" y="1034202"/>
                </a:lnTo>
                <a:lnTo>
                  <a:pt x="279277" y="1033697"/>
                </a:lnTo>
                <a:lnTo>
                  <a:pt x="292113" y="1033271"/>
                </a:lnTo>
                <a:lnTo>
                  <a:pt x="304951" y="1032936"/>
                </a:lnTo>
                <a:lnTo>
                  <a:pt x="317792" y="1032705"/>
                </a:lnTo>
                <a:lnTo>
                  <a:pt x="330636" y="1032592"/>
                </a:lnTo>
                <a:lnTo>
                  <a:pt x="343334" y="1032597"/>
                </a:lnTo>
                <a:lnTo>
                  <a:pt x="356040" y="1032664"/>
                </a:lnTo>
                <a:lnTo>
                  <a:pt x="368750" y="1032732"/>
                </a:lnTo>
                <a:lnTo>
                  <a:pt x="381457" y="1032735"/>
                </a:lnTo>
                <a:lnTo>
                  <a:pt x="394156" y="1032610"/>
                </a:lnTo>
                <a:lnTo>
                  <a:pt x="406842" y="1032292"/>
                </a:lnTo>
                <a:lnTo>
                  <a:pt x="419509" y="1031719"/>
                </a:lnTo>
                <a:lnTo>
                  <a:pt x="432153" y="1030825"/>
                </a:lnTo>
                <a:lnTo>
                  <a:pt x="444767" y="1029548"/>
                </a:lnTo>
                <a:lnTo>
                  <a:pt x="462694" y="1026916"/>
                </a:lnTo>
                <a:lnTo>
                  <a:pt x="475385" y="1024366"/>
                </a:lnTo>
                <a:lnTo>
                  <a:pt x="487941" y="1021205"/>
                </a:lnTo>
                <a:lnTo>
                  <a:pt x="500290" y="1017390"/>
                </a:lnTo>
                <a:lnTo>
                  <a:pt x="512363" y="1012882"/>
                </a:lnTo>
                <a:lnTo>
                  <a:pt x="524087" y="1007639"/>
                </a:lnTo>
                <a:lnTo>
                  <a:pt x="535392" y="1001620"/>
                </a:lnTo>
                <a:lnTo>
                  <a:pt x="546207" y="994783"/>
                </a:lnTo>
                <a:lnTo>
                  <a:pt x="556461" y="987087"/>
                </a:lnTo>
                <a:lnTo>
                  <a:pt x="568601" y="975532"/>
                </a:lnTo>
                <a:lnTo>
                  <a:pt x="576014" y="964761"/>
                </a:lnTo>
                <a:lnTo>
                  <a:pt x="579831" y="952589"/>
                </a:lnTo>
                <a:lnTo>
                  <a:pt x="580000" y="950563"/>
                </a:lnTo>
                <a:lnTo>
                  <a:pt x="580775" y="949420"/>
                </a:lnTo>
                <a:lnTo>
                  <a:pt x="576516" y="915182"/>
                </a:lnTo>
                <a:lnTo>
                  <a:pt x="572875" y="878593"/>
                </a:lnTo>
                <a:lnTo>
                  <a:pt x="569795" y="839948"/>
                </a:lnTo>
                <a:lnTo>
                  <a:pt x="567224" y="799543"/>
                </a:lnTo>
                <a:lnTo>
                  <a:pt x="565105" y="757672"/>
                </a:lnTo>
                <a:lnTo>
                  <a:pt x="563385" y="714631"/>
                </a:lnTo>
                <a:lnTo>
                  <a:pt x="562008" y="670715"/>
                </a:lnTo>
                <a:lnTo>
                  <a:pt x="560920" y="626218"/>
                </a:lnTo>
                <a:lnTo>
                  <a:pt x="560067" y="581437"/>
                </a:lnTo>
                <a:lnTo>
                  <a:pt x="559393" y="536665"/>
                </a:lnTo>
                <a:lnTo>
                  <a:pt x="558844" y="492199"/>
                </a:lnTo>
                <a:lnTo>
                  <a:pt x="558365" y="448333"/>
                </a:lnTo>
                <a:lnTo>
                  <a:pt x="557901" y="405363"/>
                </a:lnTo>
                <a:lnTo>
                  <a:pt x="557399" y="363584"/>
                </a:lnTo>
                <a:lnTo>
                  <a:pt x="556802" y="323290"/>
                </a:lnTo>
                <a:lnTo>
                  <a:pt x="556057" y="284777"/>
                </a:lnTo>
                <a:lnTo>
                  <a:pt x="555109" y="248340"/>
                </a:lnTo>
                <a:lnTo>
                  <a:pt x="553903" y="214275"/>
                </a:lnTo>
                <a:lnTo>
                  <a:pt x="552384" y="182876"/>
                </a:lnTo>
                <a:lnTo>
                  <a:pt x="550498" y="154438"/>
                </a:lnTo>
                <a:lnTo>
                  <a:pt x="549435" y="141557"/>
                </a:lnTo>
                <a:lnTo>
                  <a:pt x="548150" y="128617"/>
                </a:lnTo>
                <a:lnTo>
                  <a:pt x="546497" y="115713"/>
                </a:lnTo>
                <a:lnTo>
                  <a:pt x="544331" y="102936"/>
                </a:lnTo>
                <a:lnTo>
                  <a:pt x="541504" y="90379"/>
                </a:lnTo>
                <a:lnTo>
                  <a:pt x="537872" y="78135"/>
                </a:lnTo>
                <a:lnTo>
                  <a:pt x="533289" y="66297"/>
                </a:lnTo>
                <a:lnTo>
                  <a:pt x="527608" y="54956"/>
                </a:lnTo>
                <a:lnTo>
                  <a:pt x="513823" y="35765"/>
                </a:lnTo>
                <a:lnTo>
                  <a:pt x="504550" y="26646"/>
                </a:lnTo>
                <a:lnTo>
                  <a:pt x="494261" y="18686"/>
                </a:lnTo>
                <a:lnTo>
                  <a:pt x="483109" y="11984"/>
                </a:lnTo>
                <a:lnTo>
                  <a:pt x="471250" y="6642"/>
                </a:lnTo>
                <a:lnTo>
                  <a:pt x="458839" y="2759"/>
                </a:lnTo>
                <a:lnTo>
                  <a:pt x="440728" y="0"/>
                </a:lnTo>
                <a:lnTo>
                  <a:pt x="428055" y="250"/>
                </a:lnTo>
                <a:lnTo>
                  <a:pt x="415683" y="2602"/>
                </a:lnTo>
                <a:lnTo>
                  <a:pt x="396939" y="11648"/>
                </a:lnTo>
                <a:lnTo>
                  <a:pt x="387002" y="19693"/>
                </a:lnTo>
                <a:lnTo>
                  <a:pt x="377999" y="28857"/>
                </a:lnTo>
                <a:lnTo>
                  <a:pt x="368725" y="39788"/>
                </a:lnTo>
                <a:lnTo>
                  <a:pt x="361053" y="49865"/>
                </a:lnTo>
                <a:lnTo>
                  <a:pt x="353806" y="60253"/>
                </a:lnTo>
                <a:lnTo>
                  <a:pt x="346905" y="70896"/>
                </a:lnTo>
                <a:lnTo>
                  <a:pt x="340272" y="81738"/>
                </a:lnTo>
                <a:lnTo>
                  <a:pt x="333828" y="92721"/>
                </a:lnTo>
                <a:lnTo>
                  <a:pt x="327494" y="103789"/>
                </a:lnTo>
                <a:lnTo>
                  <a:pt x="321190" y="114886"/>
                </a:lnTo>
                <a:lnTo>
                  <a:pt x="314839" y="125954"/>
                </a:lnTo>
                <a:lnTo>
                  <a:pt x="308362" y="136937"/>
                </a:lnTo>
                <a:lnTo>
                  <a:pt x="301679" y="147779"/>
                </a:lnTo>
                <a:lnTo>
                  <a:pt x="297006" y="154997"/>
                </a:lnTo>
                <a:lnTo>
                  <a:pt x="289801" y="165547"/>
                </a:lnTo>
                <a:lnTo>
                  <a:pt x="282329" y="175958"/>
                </a:lnTo>
                <a:lnTo>
                  <a:pt x="274688" y="186280"/>
                </a:lnTo>
                <a:lnTo>
                  <a:pt x="266980" y="196564"/>
                </a:lnTo>
                <a:lnTo>
                  <a:pt x="259304" y="206859"/>
                </a:lnTo>
                <a:lnTo>
                  <a:pt x="251758" y="217216"/>
                </a:lnTo>
                <a:lnTo>
                  <a:pt x="244444" y="227686"/>
                </a:lnTo>
                <a:lnTo>
                  <a:pt x="237461" y="238317"/>
                </a:lnTo>
                <a:lnTo>
                  <a:pt x="230909" y="249160"/>
                </a:lnTo>
                <a:lnTo>
                  <a:pt x="224887" y="260266"/>
                </a:lnTo>
                <a:lnTo>
                  <a:pt x="219495" y="271684"/>
                </a:lnTo>
                <a:lnTo>
                  <a:pt x="214833" y="283465"/>
                </a:lnTo>
                <a:lnTo>
                  <a:pt x="213529" y="287267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356340" y="6744581"/>
            <a:ext cx="177670" cy="206044"/>
          </a:xfrm>
          <a:custGeom>
            <a:avLst/>
            <a:gdLst/>
            <a:ahLst/>
            <a:cxnLst/>
            <a:rect l="l" t="t" r="r" b="b"/>
            <a:pathLst>
              <a:path w="177670" h="206044">
                <a:moveTo>
                  <a:pt x="1902" y="0"/>
                </a:moveTo>
                <a:lnTo>
                  <a:pt x="14599" y="347"/>
                </a:lnTo>
                <a:lnTo>
                  <a:pt x="27294" y="736"/>
                </a:lnTo>
                <a:lnTo>
                  <a:pt x="39988" y="1168"/>
                </a:lnTo>
                <a:lnTo>
                  <a:pt x="52680" y="1642"/>
                </a:lnTo>
                <a:lnTo>
                  <a:pt x="65370" y="2159"/>
                </a:lnTo>
                <a:lnTo>
                  <a:pt x="78059" y="2718"/>
                </a:lnTo>
                <a:lnTo>
                  <a:pt x="90745" y="3320"/>
                </a:lnTo>
                <a:lnTo>
                  <a:pt x="103430" y="3963"/>
                </a:lnTo>
                <a:lnTo>
                  <a:pt x="116112" y="4649"/>
                </a:lnTo>
                <a:lnTo>
                  <a:pt x="128792" y="5377"/>
                </a:lnTo>
                <a:lnTo>
                  <a:pt x="141469" y="6148"/>
                </a:lnTo>
                <a:lnTo>
                  <a:pt x="154144" y="6960"/>
                </a:lnTo>
                <a:lnTo>
                  <a:pt x="166570" y="7797"/>
                </a:lnTo>
                <a:lnTo>
                  <a:pt x="172387" y="8267"/>
                </a:lnTo>
                <a:lnTo>
                  <a:pt x="174533" y="10096"/>
                </a:lnTo>
                <a:lnTo>
                  <a:pt x="177644" y="12738"/>
                </a:lnTo>
                <a:lnTo>
                  <a:pt x="177416" y="21551"/>
                </a:lnTo>
                <a:lnTo>
                  <a:pt x="176575" y="34228"/>
                </a:lnTo>
                <a:lnTo>
                  <a:pt x="175604" y="46895"/>
                </a:lnTo>
                <a:lnTo>
                  <a:pt x="174505" y="59551"/>
                </a:lnTo>
                <a:lnTo>
                  <a:pt x="173277" y="72196"/>
                </a:lnTo>
                <a:lnTo>
                  <a:pt x="171921" y="84828"/>
                </a:lnTo>
                <a:lnTo>
                  <a:pt x="170437" y="97446"/>
                </a:lnTo>
                <a:lnTo>
                  <a:pt x="168826" y="110048"/>
                </a:lnTo>
                <a:lnTo>
                  <a:pt x="167087" y="122633"/>
                </a:lnTo>
                <a:lnTo>
                  <a:pt x="165221" y="135201"/>
                </a:lnTo>
                <a:lnTo>
                  <a:pt x="162259" y="151903"/>
                </a:lnTo>
                <a:lnTo>
                  <a:pt x="158786" y="165124"/>
                </a:lnTo>
                <a:lnTo>
                  <a:pt x="153853" y="177571"/>
                </a:lnTo>
                <a:lnTo>
                  <a:pt x="147041" y="188532"/>
                </a:lnTo>
                <a:lnTo>
                  <a:pt x="137931" y="197295"/>
                </a:lnTo>
                <a:lnTo>
                  <a:pt x="131963" y="200837"/>
                </a:lnTo>
                <a:lnTo>
                  <a:pt x="119848" y="204690"/>
                </a:lnTo>
                <a:lnTo>
                  <a:pt x="107090" y="206011"/>
                </a:lnTo>
                <a:lnTo>
                  <a:pt x="106207" y="206044"/>
                </a:lnTo>
                <a:lnTo>
                  <a:pt x="93448" y="205975"/>
                </a:lnTo>
                <a:lnTo>
                  <a:pt x="80734" y="204929"/>
                </a:lnTo>
                <a:lnTo>
                  <a:pt x="68137" y="202920"/>
                </a:lnTo>
                <a:lnTo>
                  <a:pt x="55728" y="199963"/>
                </a:lnTo>
                <a:lnTo>
                  <a:pt x="43580" y="196074"/>
                </a:lnTo>
                <a:lnTo>
                  <a:pt x="31764" y="191268"/>
                </a:lnTo>
                <a:lnTo>
                  <a:pt x="17285" y="183304"/>
                </a:lnTo>
                <a:lnTo>
                  <a:pt x="8321" y="174252"/>
                </a:lnTo>
                <a:lnTo>
                  <a:pt x="3578" y="165519"/>
                </a:lnTo>
                <a:lnTo>
                  <a:pt x="3159" y="157759"/>
                </a:lnTo>
                <a:lnTo>
                  <a:pt x="2816" y="150266"/>
                </a:lnTo>
                <a:lnTo>
                  <a:pt x="2244" y="137649"/>
                </a:lnTo>
                <a:lnTo>
                  <a:pt x="1693" y="125029"/>
                </a:lnTo>
                <a:lnTo>
                  <a:pt x="1184" y="112403"/>
                </a:lnTo>
                <a:lnTo>
                  <a:pt x="738" y="99769"/>
                </a:lnTo>
                <a:lnTo>
                  <a:pt x="378" y="87125"/>
                </a:lnTo>
                <a:lnTo>
                  <a:pt x="125" y="74466"/>
                </a:lnTo>
                <a:lnTo>
                  <a:pt x="0" y="61791"/>
                </a:lnTo>
                <a:lnTo>
                  <a:pt x="24" y="49097"/>
                </a:lnTo>
                <a:lnTo>
                  <a:pt x="219" y="36381"/>
                </a:lnTo>
                <a:lnTo>
                  <a:pt x="606" y="23640"/>
                </a:lnTo>
                <a:lnTo>
                  <a:pt x="1207" y="10871"/>
                </a:lnTo>
                <a:lnTo>
                  <a:pt x="1902" y="0"/>
                </a:lnTo>
                <a:close/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323885" y="5731438"/>
            <a:ext cx="290229" cy="211147"/>
          </a:xfrm>
          <a:custGeom>
            <a:avLst/>
            <a:gdLst/>
            <a:ahLst/>
            <a:cxnLst/>
            <a:rect l="l" t="t" r="r" b="b"/>
            <a:pathLst>
              <a:path w="290229" h="211147">
                <a:moveTo>
                  <a:pt x="248355" y="202349"/>
                </a:moveTo>
                <a:lnTo>
                  <a:pt x="256495" y="201041"/>
                </a:lnTo>
                <a:lnTo>
                  <a:pt x="263709" y="199885"/>
                </a:lnTo>
                <a:lnTo>
                  <a:pt x="270110" y="195618"/>
                </a:lnTo>
                <a:lnTo>
                  <a:pt x="275304" y="190487"/>
                </a:lnTo>
                <a:lnTo>
                  <a:pt x="283090" y="180694"/>
                </a:lnTo>
                <a:lnTo>
                  <a:pt x="288286" y="169344"/>
                </a:lnTo>
                <a:lnTo>
                  <a:pt x="290229" y="157208"/>
                </a:lnTo>
                <a:lnTo>
                  <a:pt x="289045" y="147637"/>
                </a:lnTo>
                <a:lnTo>
                  <a:pt x="283383" y="136333"/>
                </a:lnTo>
                <a:lnTo>
                  <a:pt x="273919" y="127935"/>
                </a:lnTo>
                <a:lnTo>
                  <a:pt x="262239" y="123892"/>
                </a:lnTo>
                <a:lnTo>
                  <a:pt x="253435" y="124472"/>
                </a:lnTo>
                <a:lnTo>
                  <a:pt x="263252" y="116891"/>
                </a:lnTo>
                <a:lnTo>
                  <a:pt x="266809" y="104640"/>
                </a:lnTo>
                <a:lnTo>
                  <a:pt x="266351" y="100520"/>
                </a:lnTo>
                <a:lnTo>
                  <a:pt x="260312" y="89005"/>
                </a:lnTo>
                <a:lnTo>
                  <a:pt x="249620" y="81171"/>
                </a:lnTo>
                <a:lnTo>
                  <a:pt x="246450" y="79895"/>
                </a:lnTo>
                <a:lnTo>
                  <a:pt x="234142" y="77669"/>
                </a:lnTo>
                <a:lnTo>
                  <a:pt x="221542" y="78495"/>
                </a:lnTo>
                <a:lnTo>
                  <a:pt x="216871" y="79387"/>
                </a:lnTo>
                <a:lnTo>
                  <a:pt x="223020" y="69869"/>
                </a:lnTo>
                <a:lnTo>
                  <a:pt x="222499" y="58110"/>
                </a:lnTo>
                <a:lnTo>
                  <a:pt x="216198" y="47931"/>
                </a:lnTo>
                <a:lnTo>
                  <a:pt x="213480" y="45859"/>
                </a:lnTo>
                <a:lnTo>
                  <a:pt x="202223" y="42082"/>
                </a:lnTo>
                <a:lnTo>
                  <a:pt x="190173" y="43139"/>
                </a:lnTo>
                <a:lnTo>
                  <a:pt x="178898" y="48128"/>
                </a:lnTo>
                <a:lnTo>
                  <a:pt x="176384" y="49885"/>
                </a:lnTo>
                <a:lnTo>
                  <a:pt x="180927" y="39248"/>
                </a:lnTo>
                <a:lnTo>
                  <a:pt x="180030" y="27556"/>
                </a:lnTo>
                <a:lnTo>
                  <a:pt x="174480" y="17025"/>
                </a:lnTo>
                <a:lnTo>
                  <a:pt x="165678" y="10147"/>
                </a:lnTo>
                <a:lnTo>
                  <a:pt x="153991" y="7621"/>
                </a:lnTo>
                <a:lnTo>
                  <a:pt x="142139" y="9800"/>
                </a:lnTo>
                <a:lnTo>
                  <a:pt x="131591" y="15943"/>
                </a:lnTo>
                <a:lnTo>
                  <a:pt x="124593" y="23977"/>
                </a:lnTo>
                <a:lnTo>
                  <a:pt x="117226" y="13242"/>
                </a:lnTo>
                <a:lnTo>
                  <a:pt x="106456" y="5633"/>
                </a:lnTo>
                <a:lnTo>
                  <a:pt x="93732" y="1139"/>
                </a:lnTo>
                <a:lnTo>
                  <a:pt x="86519" y="0"/>
                </a:lnTo>
                <a:lnTo>
                  <a:pt x="73366" y="193"/>
                </a:lnTo>
                <a:lnTo>
                  <a:pt x="60539" y="3202"/>
                </a:lnTo>
                <a:lnTo>
                  <a:pt x="48959" y="9018"/>
                </a:lnTo>
                <a:lnTo>
                  <a:pt x="39549" y="17633"/>
                </a:lnTo>
                <a:lnTo>
                  <a:pt x="35896" y="23075"/>
                </a:lnTo>
                <a:lnTo>
                  <a:pt x="31787" y="37087"/>
                </a:lnTo>
                <a:lnTo>
                  <a:pt x="32710" y="51119"/>
                </a:lnTo>
                <a:lnTo>
                  <a:pt x="37091" y="61878"/>
                </a:lnTo>
                <a:lnTo>
                  <a:pt x="43300" y="66078"/>
                </a:lnTo>
                <a:lnTo>
                  <a:pt x="30724" y="69953"/>
                </a:lnTo>
                <a:lnTo>
                  <a:pt x="19436" y="76743"/>
                </a:lnTo>
                <a:lnTo>
                  <a:pt x="10044" y="85980"/>
                </a:lnTo>
                <a:lnTo>
                  <a:pt x="3181" y="97129"/>
                </a:lnTo>
                <a:lnTo>
                  <a:pt x="0" y="109240"/>
                </a:lnTo>
                <a:lnTo>
                  <a:pt x="2349" y="120945"/>
                </a:lnTo>
                <a:lnTo>
                  <a:pt x="3892" y="123190"/>
                </a:lnTo>
                <a:lnTo>
                  <a:pt x="8426" y="128739"/>
                </a:lnTo>
                <a:lnTo>
                  <a:pt x="16084" y="130606"/>
                </a:lnTo>
                <a:lnTo>
                  <a:pt x="23234" y="131025"/>
                </a:lnTo>
                <a:lnTo>
                  <a:pt x="36511" y="130528"/>
                </a:lnTo>
                <a:lnTo>
                  <a:pt x="49444" y="127965"/>
                </a:lnTo>
                <a:lnTo>
                  <a:pt x="61572" y="124000"/>
                </a:lnTo>
                <a:lnTo>
                  <a:pt x="72440" y="119300"/>
                </a:lnTo>
                <a:lnTo>
                  <a:pt x="74149" y="118465"/>
                </a:lnTo>
                <a:lnTo>
                  <a:pt x="64834" y="127598"/>
                </a:lnTo>
                <a:lnTo>
                  <a:pt x="57066" y="137843"/>
                </a:lnTo>
                <a:lnTo>
                  <a:pt x="53194" y="147358"/>
                </a:lnTo>
                <a:lnTo>
                  <a:pt x="53853" y="160575"/>
                </a:lnTo>
                <a:lnTo>
                  <a:pt x="60972" y="171198"/>
                </a:lnTo>
                <a:lnTo>
                  <a:pt x="69640" y="174409"/>
                </a:lnTo>
                <a:lnTo>
                  <a:pt x="74606" y="174586"/>
                </a:lnTo>
                <a:lnTo>
                  <a:pt x="79343" y="172377"/>
                </a:lnTo>
                <a:lnTo>
                  <a:pt x="83598" y="169811"/>
                </a:lnTo>
                <a:lnTo>
                  <a:pt x="93984" y="162288"/>
                </a:lnTo>
                <a:lnTo>
                  <a:pt x="103009" y="153181"/>
                </a:lnTo>
                <a:lnTo>
                  <a:pt x="110433" y="142734"/>
                </a:lnTo>
                <a:lnTo>
                  <a:pt x="110966" y="141820"/>
                </a:lnTo>
                <a:lnTo>
                  <a:pt x="111499" y="147650"/>
                </a:lnTo>
                <a:lnTo>
                  <a:pt x="108985" y="153593"/>
                </a:lnTo>
                <a:lnTo>
                  <a:pt x="110268" y="159321"/>
                </a:lnTo>
                <a:lnTo>
                  <a:pt x="117658" y="168501"/>
                </a:lnTo>
                <a:lnTo>
                  <a:pt x="130086" y="170813"/>
                </a:lnTo>
                <a:lnTo>
                  <a:pt x="135655" y="169443"/>
                </a:lnTo>
                <a:lnTo>
                  <a:pt x="146151" y="162381"/>
                </a:lnTo>
                <a:lnTo>
                  <a:pt x="154516" y="152454"/>
                </a:lnTo>
                <a:lnTo>
                  <a:pt x="157613" y="148069"/>
                </a:lnTo>
                <a:lnTo>
                  <a:pt x="155606" y="159776"/>
                </a:lnTo>
                <a:lnTo>
                  <a:pt x="160829" y="170527"/>
                </a:lnTo>
                <a:lnTo>
                  <a:pt x="165335" y="173875"/>
                </a:lnTo>
                <a:lnTo>
                  <a:pt x="177188" y="175217"/>
                </a:lnTo>
                <a:lnTo>
                  <a:pt x="187651" y="169340"/>
                </a:lnTo>
                <a:lnTo>
                  <a:pt x="190671" y="164731"/>
                </a:lnTo>
                <a:lnTo>
                  <a:pt x="184550" y="175147"/>
                </a:lnTo>
                <a:lnTo>
                  <a:pt x="183329" y="187262"/>
                </a:lnTo>
                <a:lnTo>
                  <a:pt x="186875" y="198833"/>
                </a:lnTo>
                <a:lnTo>
                  <a:pt x="194608" y="207327"/>
                </a:lnTo>
                <a:lnTo>
                  <a:pt x="205840" y="211147"/>
                </a:lnTo>
                <a:lnTo>
                  <a:pt x="217718" y="209581"/>
                </a:lnTo>
                <a:lnTo>
                  <a:pt x="227901" y="203395"/>
                </a:lnTo>
                <a:lnTo>
                  <a:pt x="234067" y="193281"/>
                </a:lnTo>
                <a:lnTo>
                  <a:pt x="239655" y="199339"/>
                </a:lnTo>
                <a:lnTo>
                  <a:pt x="248355" y="202349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323885" y="5731438"/>
            <a:ext cx="290229" cy="211147"/>
          </a:xfrm>
          <a:custGeom>
            <a:avLst/>
            <a:gdLst/>
            <a:ahLst/>
            <a:cxnLst/>
            <a:rect l="l" t="t" r="r" b="b"/>
            <a:pathLst>
              <a:path w="290229" h="211147">
                <a:moveTo>
                  <a:pt x="43300" y="66078"/>
                </a:moveTo>
                <a:lnTo>
                  <a:pt x="30724" y="69953"/>
                </a:lnTo>
                <a:lnTo>
                  <a:pt x="19436" y="76743"/>
                </a:lnTo>
                <a:lnTo>
                  <a:pt x="10044" y="85980"/>
                </a:lnTo>
                <a:lnTo>
                  <a:pt x="3181" y="97129"/>
                </a:lnTo>
                <a:lnTo>
                  <a:pt x="0" y="109240"/>
                </a:lnTo>
                <a:lnTo>
                  <a:pt x="2349" y="120945"/>
                </a:lnTo>
                <a:lnTo>
                  <a:pt x="3892" y="123190"/>
                </a:lnTo>
                <a:lnTo>
                  <a:pt x="8426" y="128739"/>
                </a:lnTo>
                <a:lnTo>
                  <a:pt x="16084" y="130606"/>
                </a:lnTo>
                <a:lnTo>
                  <a:pt x="23234" y="131025"/>
                </a:lnTo>
                <a:lnTo>
                  <a:pt x="36511" y="130528"/>
                </a:lnTo>
                <a:lnTo>
                  <a:pt x="49444" y="127965"/>
                </a:lnTo>
                <a:lnTo>
                  <a:pt x="61572" y="124000"/>
                </a:lnTo>
                <a:lnTo>
                  <a:pt x="72440" y="119300"/>
                </a:lnTo>
                <a:lnTo>
                  <a:pt x="74149" y="118465"/>
                </a:lnTo>
                <a:lnTo>
                  <a:pt x="64834" y="127598"/>
                </a:lnTo>
                <a:lnTo>
                  <a:pt x="57066" y="137843"/>
                </a:lnTo>
                <a:lnTo>
                  <a:pt x="53194" y="147358"/>
                </a:lnTo>
                <a:lnTo>
                  <a:pt x="53853" y="160575"/>
                </a:lnTo>
                <a:lnTo>
                  <a:pt x="60972" y="171198"/>
                </a:lnTo>
                <a:lnTo>
                  <a:pt x="69640" y="174409"/>
                </a:lnTo>
                <a:lnTo>
                  <a:pt x="74606" y="174586"/>
                </a:lnTo>
                <a:lnTo>
                  <a:pt x="79343" y="172377"/>
                </a:lnTo>
                <a:lnTo>
                  <a:pt x="83598" y="169811"/>
                </a:lnTo>
                <a:lnTo>
                  <a:pt x="93984" y="162288"/>
                </a:lnTo>
                <a:lnTo>
                  <a:pt x="103009" y="153181"/>
                </a:lnTo>
                <a:lnTo>
                  <a:pt x="110433" y="142734"/>
                </a:lnTo>
                <a:lnTo>
                  <a:pt x="110966" y="141820"/>
                </a:lnTo>
                <a:lnTo>
                  <a:pt x="111499" y="147650"/>
                </a:lnTo>
                <a:lnTo>
                  <a:pt x="108985" y="153593"/>
                </a:lnTo>
                <a:lnTo>
                  <a:pt x="110268" y="159321"/>
                </a:lnTo>
                <a:lnTo>
                  <a:pt x="117658" y="168501"/>
                </a:lnTo>
                <a:lnTo>
                  <a:pt x="130086" y="170813"/>
                </a:lnTo>
                <a:lnTo>
                  <a:pt x="135655" y="169443"/>
                </a:lnTo>
                <a:lnTo>
                  <a:pt x="146151" y="162381"/>
                </a:lnTo>
                <a:lnTo>
                  <a:pt x="154516" y="152454"/>
                </a:lnTo>
                <a:lnTo>
                  <a:pt x="157613" y="148069"/>
                </a:lnTo>
                <a:lnTo>
                  <a:pt x="155606" y="159776"/>
                </a:lnTo>
                <a:lnTo>
                  <a:pt x="160829" y="170527"/>
                </a:lnTo>
                <a:lnTo>
                  <a:pt x="165335" y="173875"/>
                </a:lnTo>
                <a:lnTo>
                  <a:pt x="177188" y="175217"/>
                </a:lnTo>
                <a:lnTo>
                  <a:pt x="187651" y="169340"/>
                </a:lnTo>
                <a:lnTo>
                  <a:pt x="190671" y="164731"/>
                </a:lnTo>
                <a:lnTo>
                  <a:pt x="184550" y="175147"/>
                </a:lnTo>
                <a:lnTo>
                  <a:pt x="183329" y="187262"/>
                </a:lnTo>
                <a:lnTo>
                  <a:pt x="186875" y="198833"/>
                </a:lnTo>
                <a:lnTo>
                  <a:pt x="194608" y="207327"/>
                </a:lnTo>
                <a:lnTo>
                  <a:pt x="205840" y="211147"/>
                </a:lnTo>
                <a:lnTo>
                  <a:pt x="217718" y="209581"/>
                </a:lnTo>
                <a:lnTo>
                  <a:pt x="227901" y="203395"/>
                </a:lnTo>
                <a:lnTo>
                  <a:pt x="234067" y="193281"/>
                </a:lnTo>
                <a:lnTo>
                  <a:pt x="239655" y="199339"/>
                </a:lnTo>
                <a:lnTo>
                  <a:pt x="248355" y="202349"/>
                </a:lnTo>
                <a:lnTo>
                  <a:pt x="256495" y="201041"/>
                </a:lnTo>
                <a:lnTo>
                  <a:pt x="263709" y="199885"/>
                </a:lnTo>
                <a:lnTo>
                  <a:pt x="270110" y="195618"/>
                </a:lnTo>
                <a:lnTo>
                  <a:pt x="275304" y="190487"/>
                </a:lnTo>
                <a:lnTo>
                  <a:pt x="283090" y="180694"/>
                </a:lnTo>
                <a:lnTo>
                  <a:pt x="288286" y="169344"/>
                </a:lnTo>
                <a:lnTo>
                  <a:pt x="290229" y="157208"/>
                </a:lnTo>
                <a:lnTo>
                  <a:pt x="289045" y="147637"/>
                </a:lnTo>
                <a:lnTo>
                  <a:pt x="283383" y="136333"/>
                </a:lnTo>
                <a:lnTo>
                  <a:pt x="273919" y="127935"/>
                </a:lnTo>
                <a:lnTo>
                  <a:pt x="262239" y="123892"/>
                </a:lnTo>
                <a:lnTo>
                  <a:pt x="253435" y="124472"/>
                </a:lnTo>
                <a:lnTo>
                  <a:pt x="263252" y="116891"/>
                </a:lnTo>
                <a:lnTo>
                  <a:pt x="266809" y="104640"/>
                </a:lnTo>
                <a:lnTo>
                  <a:pt x="266351" y="100520"/>
                </a:lnTo>
                <a:lnTo>
                  <a:pt x="260312" y="89005"/>
                </a:lnTo>
                <a:lnTo>
                  <a:pt x="249620" y="81171"/>
                </a:lnTo>
                <a:lnTo>
                  <a:pt x="246450" y="79895"/>
                </a:lnTo>
                <a:lnTo>
                  <a:pt x="234142" y="77669"/>
                </a:lnTo>
                <a:lnTo>
                  <a:pt x="221542" y="78495"/>
                </a:lnTo>
                <a:lnTo>
                  <a:pt x="216871" y="79387"/>
                </a:lnTo>
                <a:lnTo>
                  <a:pt x="223020" y="69869"/>
                </a:lnTo>
                <a:lnTo>
                  <a:pt x="222499" y="58110"/>
                </a:lnTo>
                <a:lnTo>
                  <a:pt x="216198" y="47931"/>
                </a:lnTo>
                <a:lnTo>
                  <a:pt x="213480" y="45859"/>
                </a:lnTo>
                <a:lnTo>
                  <a:pt x="202223" y="42082"/>
                </a:lnTo>
                <a:lnTo>
                  <a:pt x="190173" y="43139"/>
                </a:lnTo>
                <a:lnTo>
                  <a:pt x="178898" y="48128"/>
                </a:lnTo>
                <a:lnTo>
                  <a:pt x="176384" y="49885"/>
                </a:lnTo>
                <a:lnTo>
                  <a:pt x="180927" y="39248"/>
                </a:lnTo>
                <a:lnTo>
                  <a:pt x="180030" y="27556"/>
                </a:lnTo>
                <a:lnTo>
                  <a:pt x="174480" y="17025"/>
                </a:lnTo>
                <a:lnTo>
                  <a:pt x="165678" y="10147"/>
                </a:lnTo>
                <a:lnTo>
                  <a:pt x="153991" y="7621"/>
                </a:lnTo>
                <a:lnTo>
                  <a:pt x="142139" y="9800"/>
                </a:lnTo>
                <a:lnTo>
                  <a:pt x="131591" y="15943"/>
                </a:lnTo>
                <a:lnTo>
                  <a:pt x="124593" y="23977"/>
                </a:lnTo>
                <a:lnTo>
                  <a:pt x="117226" y="13242"/>
                </a:lnTo>
                <a:lnTo>
                  <a:pt x="106456" y="5633"/>
                </a:lnTo>
                <a:lnTo>
                  <a:pt x="93732" y="1139"/>
                </a:lnTo>
                <a:lnTo>
                  <a:pt x="86519" y="0"/>
                </a:lnTo>
                <a:lnTo>
                  <a:pt x="73366" y="193"/>
                </a:lnTo>
                <a:lnTo>
                  <a:pt x="60539" y="3202"/>
                </a:lnTo>
                <a:lnTo>
                  <a:pt x="48959" y="9018"/>
                </a:lnTo>
                <a:lnTo>
                  <a:pt x="39549" y="17633"/>
                </a:lnTo>
                <a:lnTo>
                  <a:pt x="35896" y="23075"/>
                </a:lnTo>
                <a:lnTo>
                  <a:pt x="31787" y="37087"/>
                </a:lnTo>
                <a:lnTo>
                  <a:pt x="32710" y="51119"/>
                </a:lnTo>
                <a:lnTo>
                  <a:pt x="37091" y="61878"/>
                </a:lnTo>
                <a:lnTo>
                  <a:pt x="43300" y="66078"/>
                </a:lnTo>
                <a:close/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775252" y="6948624"/>
            <a:ext cx="191160" cy="177214"/>
          </a:xfrm>
          <a:custGeom>
            <a:avLst/>
            <a:gdLst/>
            <a:ahLst/>
            <a:cxnLst/>
            <a:rect l="l" t="t" r="r" b="b"/>
            <a:pathLst>
              <a:path w="191160" h="177214">
                <a:moveTo>
                  <a:pt x="21386" y="1358"/>
                </a:moveTo>
                <a:lnTo>
                  <a:pt x="24320" y="0"/>
                </a:lnTo>
                <a:lnTo>
                  <a:pt x="27698" y="101"/>
                </a:lnTo>
                <a:lnTo>
                  <a:pt x="30937" y="228"/>
                </a:lnTo>
                <a:lnTo>
                  <a:pt x="43574" y="803"/>
                </a:lnTo>
                <a:lnTo>
                  <a:pt x="56208" y="1487"/>
                </a:lnTo>
                <a:lnTo>
                  <a:pt x="68840" y="2281"/>
                </a:lnTo>
                <a:lnTo>
                  <a:pt x="81471" y="3184"/>
                </a:lnTo>
                <a:lnTo>
                  <a:pt x="94103" y="4195"/>
                </a:lnTo>
                <a:lnTo>
                  <a:pt x="106738" y="5316"/>
                </a:lnTo>
                <a:lnTo>
                  <a:pt x="119375" y="6545"/>
                </a:lnTo>
                <a:lnTo>
                  <a:pt x="132018" y="7883"/>
                </a:lnTo>
                <a:lnTo>
                  <a:pt x="144666" y="9329"/>
                </a:lnTo>
                <a:lnTo>
                  <a:pt x="157322" y="10883"/>
                </a:lnTo>
                <a:lnTo>
                  <a:pt x="169986" y="12544"/>
                </a:lnTo>
                <a:lnTo>
                  <a:pt x="182661" y="14313"/>
                </a:lnTo>
                <a:lnTo>
                  <a:pt x="191033" y="164122"/>
                </a:lnTo>
                <a:lnTo>
                  <a:pt x="191160" y="167614"/>
                </a:lnTo>
                <a:lnTo>
                  <a:pt x="188417" y="170561"/>
                </a:lnTo>
                <a:lnTo>
                  <a:pt x="184924" y="170713"/>
                </a:lnTo>
                <a:lnTo>
                  <a:pt x="162558" y="171584"/>
                </a:lnTo>
                <a:lnTo>
                  <a:pt x="150650" y="170334"/>
                </a:lnTo>
                <a:lnTo>
                  <a:pt x="145740" y="164989"/>
                </a:lnTo>
                <a:lnTo>
                  <a:pt x="144366" y="153576"/>
                </a:lnTo>
                <a:lnTo>
                  <a:pt x="144005" y="146405"/>
                </a:lnTo>
                <a:lnTo>
                  <a:pt x="143560" y="138366"/>
                </a:lnTo>
                <a:lnTo>
                  <a:pt x="137363" y="130136"/>
                </a:lnTo>
                <a:lnTo>
                  <a:pt x="127888" y="131241"/>
                </a:lnTo>
                <a:lnTo>
                  <a:pt x="124078" y="131686"/>
                </a:lnTo>
                <a:lnTo>
                  <a:pt x="120738" y="133832"/>
                </a:lnTo>
                <a:lnTo>
                  <a:pt x="118287" y="136779"/>
                </a:lnTo>
                <a:lnTo>
                  <a:pt x="112890" y="148371"/>
                </a:lnTo>
                <a:lnTo>
                  <a:pt x="111177" y="161165"/>
                </a:lnTo>
                <a:lnTo>
                  <a:pt x="111099" y="161925"/>
                </a:lnTo>
                <a:lnTo>
                  <a:pt x="110769" y="165125"/>
                </a:lnTo>
                <a:lnTo>
                  <a:pt x="110096" y="168732"/>
                </a:lnTo>
                <a:lnTo>
                  <a:pt x="107365" y="170459"/>
                </a:lnTo>
                <a:lnTo>
                  <a:pt x="105968" y="171348"/>
                </a:lnTo>
                <a:lnTo>
                  <a:pt x="89339" y="173170"/>
                </a:lnTo>
                <a:lnTo>
                  <a:pt x="76103" y="174376"/>
                </a:lnTo>
                <a:lnTo>
                  <a:pt x="62971" y="175371"/>
                </a:lnTo>
                <a:lnTo>
                  <a:pt x="50007" y="176154"/>
                </a:lnTo>
                <a:lnTo>
                  <a:pt x="37273" y="176723"/>
                </a:lnTo>
                <a:lnTo>
                  <a:pt x="24835" y="177077"/>
                </a:lnTo>
                <a:lnTo>
                  <a:pt x="12755" y="177214"/>
                </a:lnTo>
                <a:lnTo>
                  <a:pt x="1096" y="177133"/>
                </a:lnTo>
                <a:lnTo>
                  <a:pt x="0" y="177114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864013" y="6229106"/>
            <a:ext cx="667359" cy="349280"/>
          </a:xfrm>
          <a:custGeom>
            <a:avLst/>
            <a:gdLst/>
            <a:ahLst/>
            <a:cxnLst/>
            <a:rect l="l" t="t" r="r" b="b"/>
            <a:pathLst>
              <a:path w="667359" h="349280">
                <a:moveTo>
                  <a:pt x="667359" y="205143"/>
                </a:moveTo>
                <a:lnTo>
                  <a:pt x="653106" y="226196"/>
                </a:lnTo>
                <a:lnTo>
                  <a:pt x="638231" y="246817"/>
                </a:lnTo>
                <a:lnTo>
                  <a:pt x="622748" y="266986"/>
                </a:lnTo>
                <a:lnTo>
                  <a:pt x="606672" y="286686"/>
                </a:lnTo>
                <a:lnTo>
                  <a:pt x="590018" y="305898"/>
                </a:lnTo>
                <a:lnTo>
                  <a:pt x="575457" y="321566"/>
                </a:lnTo>
                <a:lnTo>
                  <a:pt x="555431" y="338448"/>
                </a:lnTo>
                <a:lnTo>
                  <a:pt x="532130" y="348455"/>
                </a:lnTo>
                <a:lnTo>
                  <a:pt x="516152" y="349280"/>
                </a:lnTo>
                <a:lnTo>
                  <a:pt x="503656" y="347530"/>
                </a:lnTo>
                <a:lnTo>
                  <a:pt x="480424" y="342306"/>
                </a:lnTo>
                <a:lnTo>
                  <a:pt x="455701" y="336465"/>
                </a:lnTo>
                <a:lnTo>
                  <a:pt x="431012" y="330483"/>
                </a:lnTo>
                <a:lnTo>
                  <a:pt x="406358" y="324360"/>
                </a:lnTo>
                <a:lnTo>
                  <a:pt x="381740" y="318097"/>
                </a:lnTo>
                <a:lnTo>
                  <a:pt x="357159" y="311694"/>
                </a:lnTo>
                <a:lnTo>
                  <a:pt x="332614" y="305152"/>
                </a:lnTo>
                <a:lnTo>
                  <a:pt x="308108" y="298471"/>
                </a:lnTo>
                <a:lnTo>
                  <a:pt x="282915" y="291437"/>
                </a:lnTo>
                <a:lnTo>
                  <a:pt x="258500" y="284256"/>
                </a:lnTo>
                <a:lnTo>
                  <a:pt x="234319" y="276390"/>
                </a:lnTo>
                <a:lnTo>
                  <a:pt x="210528" y="267488"/>
                </a:lnTo>
                <a:lnTo>
                  <a:pt x="183519" y="255376"/>
                </a:lnTo>
                <a:lnTo>
                  <a:pt x="160922" y="243739"/>
                </a:lnTo>
                <a:lnTo>
                  <a:pt x="149698" y="237764"/>
                </a:lnTo>
                <a:lnTo>
                  <a:pt x="138457" y="231830"/>
                </a:lnTo>
                <a:lnTo>
                  <a:pt x="127147" y="226046"/>
                </a:lnTo>
                <a:lnTo>
                  <a:pt x="115718" y="220521"/>
                </a:lnTo>
                <a:lnTo>
                  <a:pt x="104119" y="215364"/>
                </a:lnTo>
                <a:lnTo>
                  <a:pt x="99720" y="213550"/>
                </a:lnTo>
                <a:lnTo>
                  <a:pt x="87845" y="209059"/>
                </a:lnTo>
                <a:lnTo>
                  <a:pt x="75816" y="205017"/>
                </a:lnTo>
                <a:lnTo>
                  <a:pt x="63663" y="201330"/>
                </a:lnTo>
                <a:lnTo>
                  <a:pt x="51421" y="197909"/>
                </a:lnTo>
                <a:lnTo>
                  <a:pt x="39121" y="194663"/>
                </a:lnTo>
                <a:lnTo>
                  <a:pt x="26795" y="191500"/>
                </a:lnTo>
                <a:lnTo>
                  <a:pt x="14475" y="188329"/>
                </a:lnTo>
                <a:lnTo>
                  <a:pt x="10401" y="187261"/>
                </a:lnTo>
                <a:lnTo>
                  <a:pt x="4051" y="185483"/>
                </a:lnTo>
                <a:lnTo>
                  <a:pt x="495" y="180860"/>
                </a:lnTo>
                <a:lnTo>
                  <a:pt x="0" y="175361"/>
                </a:lnTo>
                <a:lnTo>
                  <a:pt x="93" y="162714"/>
                </a:lnTo>
                <a:lnTo>
                  <a:pt x="1759" y="150253"/>
                </a:lnTo>
                <a:lnTo>
                  <a:pt x="4801" y="138010"/>
                </a:lnTo>
                <a:lnTo>
                  <a:pt x="9026" y="126013"/>
                </a:lnTo>
                <a:lnTo>
                  <a:pt x="14237" y="114294"/>
                </a:lnTo>
                <a:lnTo>
                  <a:pt x="20241" y="102884"/>
                </a:lnTo>
                <a:lnTo>
                  <a:pt x="26842" y="91812"/>
                </a:lnTo>
                <a:lnTo>
                  <a:pt x="32080" y="83731"/>
                </a:lnTo>
                <a:lnTo>
                  <a:pt x="39295" y="73199"/>
                </a:lnTo>
                <a:lnTo>
                  <a:pt x="46667" y="62746"/>
                </a:lnTo>
                <a:lnTo>
                  <a:pt x="54033" y="52292"/>
                </a:lnTo>
                <a:lnTo>
                  <a:pt x="61231" y="41754"/>
                </a:lnTo>
                <a:lnTo>
                  <a:pt x="68098" y="31049"/>
                </a:lnTo>
                <a:lnTo>
                  <a:pt x="74472" y="20096"/>
                </a:lnTo>
                <a:lnTo>
                  <a:pt x="80191" y="8812"/>
                </a:lnTo>
                <a:lnTo>
                  <a:pt x="83985" y="0"/>
                </a:lnTo>
                <a:lnTo>
                  <a:pt x="95228" y="5853"/>
                </a:lnTo>
                <a:lnTo>
                  <a:pt x="107090" y="10333"/>
                </a:lnTo>
                <a:lnTo>
                  <a:pt x="119361" y="13875"/>
                </a:lnTo>
                <a:lnTo>
                  <a:pt x="131831" y="16913"/>
                </a:lnTo>
                <a:lnTo>
                  <a:pt x="144290" y="19883"/>
                </a:lnTo>
                <a:lnTo>
                  <a:pt x="145122" y="20091"/>
                </a:lnTo>
                <a:lnTo>
                  <a:pt x="157386" y="23391"/>
                </a:lnTo>
                <a:lnTo>
                  <a:pt x="169523" y="27074"/>
                </a:lnTo>
                <a:lnTo>
                  <a:pt x="181549" y="31094"/>
                </a:lnTo>
                <a:lnTo>
                  <a:pt x="193480" y="35404"/>
                </a:lnTo>
                <a:lnTo>
                  <a:pt x="205331" y="39957"/>
                </a:lnTo>
                <a:lnTo>
                  <a:pt x="217118" y="44706"/>
                </a:lnTo>
                <a:lnTo>
                  <a:pt x="228857" y="49606"/>
                </a:lnTo>
                <a:lnTo>
                  <a:pt x="240562" y="54608"/>
                </a:lnTo>
                <a:lnTo>
                  <a:pt x="252251" y="59666"/>
                </a:lnTo>
                <a:lnTo>
                  <a:pt x="263937" y="64735"/>
                </a:lnTo>
                <a:lnTo>
                  <a:pt x="275638" y="69766"/>
                </a:lnTo>
                <a:lnTo>
                  <a:pt x="287368" y="74713"/>
                </a:lnTo>
                <a:lnTo>
                  <a:pt x="299143" y="79530"/>
                </a:lnTo>
                <a:lnTo>
                  <a:pt x="306095" y="82283"/>
                </a:lnTo>
                <a:lnTo>
                  <a:pt x="317996" y="86821"/>
                </a:lnTo>
                <a:lnTo>
                  <a:pt x="329973" y="91204"/>
                </a:lnTo>
                <a:lnTo>
                  <a:pt x="342007" y="95470"/>
                </a:lnTo>
                <a:lnTo>
                  <a:pt x="354078" y="99659"/>
                </a:lnTo>
                <a:lnTo>
                  <a:pt x="366167" y="103810"/>
                </a:lnTo>
                <a:lnTo>
                  <a:pt x="378254" y="107962"/>
                </a:lnTo>
                <a:lnTo>
                  <a:pt x="390319" y="112154"/>
                </a:lnTo>
                <a:lnTo>
                  <a:pt x="402344" y="116426"/>
                </a:lnTo>
                <a:lnTo>
                  <a:pt x="414308" y="120816"/>
                </a:lnTo>
                <a:lnTo>
                  <a:pt x="426193" y="125363"/>
                </a:lnTo>
                <a:lnTo>
                  <a:pt x="437978" y="130108"/>
                </a:lnTo>
                <a:lnTo>
                  <a:pt x="449644" y="135088"/>
                </a:lnTo>
                <a:lnTo>
                  <a:pt x="461172" y="140344"/>
                </a:lnTo>
                <a:lnTo>
                  <a:pt x="472541" y="145913"/>
                </a:lnTo>
                <a:lnTo>
                  <a:pt x="483734" y="151837"/>
                </a:lnTo>
                <a:lnTo>
                  <a:pt x="494729" y="158152"/>
                </a:lnTo>
                <a:lnTo>
                  <a:pt x="502475" y="162941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79988" y="6799452"/>
            <a:ext cx="709184" cy="140219"/>
          </a:xfrm>
          <a:custGeom>
            <a:avLst/>
            <a:gdLst/>
            <a:ahLst/>
            <a:cxnLst/>
            <a:rect l="l" t="t" r="r" b="b"/>
            <a:pathLst>
              <a:path w="709184" h="140219">
                <a:moveTo>
                  <a:pt x="16504" y="70768"/>
                </a:moveTo>
                <a:lnTo>
                  <a:pt x="9296" y="78305"/>
                </a:lnTo>
                <a:lnTo>
                  <a:pt x="4305" y="84248"/>
                </a:lnTo>
                <a:lnTo>
                  <a:pt x="0" y="91728"/>
                </a:lnTo>
                <a:lnTo>
                  <a:pt x="1308" y="99387"/>
                </a:lnTo>
                <a:lnTo>
                  <a:pt x="7732" y="110189"/>
                </a:lnTo>
                <a:lnTo>
                  <a:pt x="19616" y="116855"/>
                </a:lnTo>
                <a:lnTo>
                  <a:pt x="45511" y="123601"/>
                </a:lnTo>
                <a:lnTo>
                  <a:pt x="62424" y="127057"/>
                </a:lnTo>
                <a:lnTo>
                  <a:pt x="79415" y="130040"/>
                </a:lnTo>
                <a:lnTo>
                  <a:pt x="96479" y="132577"/>
                </a:lnTo>
                <a:lnTo>
                  <a:pt x="113616" y="134697"/>
                </a:lnTo>
                <a:lnTo>
                  <a:pt x="130823" y="136428"/>
                </a:lnTo>
                <a:lnTo>
                  <a:pt x="148097" y="137797"/>
                </a:lnTo>
                <a:lnTo>
                  <a:pt x="165437" y="138832"/>
                </a:lnTo>
                <a:lnTo>
                  <a:pt x="182840" y="139563"/>
                </a:lnTo>
                <a:lnTo>
                  <a:pt x="200304" y="140015"/>
                </a:lnTo>
                <a:lnTo>
                  <a:pt x="217826" y="140219"/>
                </a:lnTo>
                <a:lnTo>
                  <a:pt x="235405" y="140201"/>
                </a:lnTo>
                <a:lnTo>
                  <a:pt x="253039" y="139989"/>
                </a:lnTo>
                <a:lnTo>
                  <a:pt x="270724" y="139612"/>
                </a:lnTo>
                <a:lnTo>
                  <a:pt x="288459" y="139097"/>
                </a:lnTo>
                <a:lnTo>
                  <a:pt x="306241" y="138473"/>
                </a:lnTo>
                <a:lnTo>
                  <a:pt x="324068" y="137768"/>
                </a:lnTo>
                <a:lnTo>
                  <a:pt x="341939" y="137009"/>
                </a:lnTo>
                <a:lnTo>
                  <a:pt x="359850" y="136224"/>
                </a:lnTo>
                <a:lnTo>
                  <a:pt x="377799" y="135442"/>
                </a:lnTo>
                <a:lnTo>
                  <a:pt x="409012" y="134052"/>
                </a:lnTo>
                <a:lnTo>
                  <a:pt x="440302" y="132414"/>
                </a:lnTo>
                <a:lnTo>
                  <a:pt x="471588" y="130318"/>
                </a:lnTo>
                <a:lnTo>
                  <a:pt x="502787" y="127549"/>
                </a:lnTo>
                <a:lnTo>
                  <a:pt x="533819" y="123898"/>
                </a:lnTo>
                <a:lnTo>
                  <a:pt x="564600" y="119150"/>
                </a:lnTo>
                <a:lnTo>
                  <a:pt x="595050" y="113094"/>
                </a:lnTo>
                <a:lnTo>
                  <a:pt x="625086" y="105519"/>
                </a:lnTo>
                <a:lnTo>
                  <a:pt x="654626" y="96211"/>
                </a:lnTo>
                <a:lnTo>
                  <a:pt x="683590" y="84959"/>
                </a:lnTo>
                <a:lnTo>
                  <a:pt x="704715" y="70259"/>
                </a:lnTo>
                <a:lnTo>
                  <a:pt x="709184" y="59633"/>
                </a:lnTo>
                <a:lnTo>
                  <a:pt x="708901" y="55025"/>
                </a:lnTo>
                <a:lnTo>
                  <a:pt x="687760" y="34060"/>
                </a:lnTo>
                <a:lnTo>
                  <a:pt x="663494" y="25857"/>
                </a:lnTo>
                <a:lnTo>
                  <a:pt x="635793" y="19696"/>
                </a:lnTo>
                <a:lnTo>
                  <a:pt x="613331" y="15407"/>
                </a:lnTo>
                <a:lnTo>
                  <a:pt x="590785" y="11692"/>
                </a:lnTo>
                <a:lnTo>
                  <a:pt x="568163" y="8532"/>
                </a:lnTo>
                <a:lnTo>
                  <a:pt x="545473" y="5905"/>
                </a:lnTo>
                <a:lnTo>
                  <a:pt x="522724" y="3788"/>
                </a:lnTo>
                <a:lnTo>
                  <a:pt x="499922" y="2161"/>
                </a:lnTo>
                <a:lnTo>
                  <a:pt x="477076" y="1002"/>
                </a:lnTo>
                <a:lnTo>
                  <a:pt x="454193" y="288"/>
                </a:lnTo>
                <a:lnTo>
                  <a:pt x="431282" y="0"/>
                </a:lnTo>
                <a:lnTo>
                  <a:pt x="408350" y="114"/>
                </a:lnTo>
                <a:lnTo>
                  <a:pt x="385405" y="609"/>
                </a:lnTo>
                <a:lnTo>
                  <a:pt x="362455" y="1464"/>
                </a:lnTo>
                <a:lnTo>
                  <a:pt x="339508" y="2657"/>
                </a:lnTo>
                <a:lnTo>
                  <a:pt x="316572" y="4167"/>
                </a:lnTo>
                <a:lnTo>
                  <a:pt x="293654" y="5971"/>
                </a:lnTo>
                <a:lnTo>
                  <a:pt x="270762" y="8049"/>
                </a:lnTo>
                <a:lnTo>
                  <a:pt x="247904" y="10379"/>
                </a:lnTo>
                <a:lnTo>
                  <a:pt x="225089" y="12938"/>
                </a:lnTo>
                <a:lnTo>
                  <a:pt x="202323" y="15706"/>
                </a:lnTo>
                <a:lnTo>
                  <a:pt x="177087" y="19055"/>
                </a:lnTo>
                <a:lnTo>
                  <a:pt x="151912" y="22888"/>
                </a:lnTo>
                <a:lnTo>
                  <a:pt x="126883" y="27452"/>
                </a:lnTo>
                <a:lnTo>
                  <a:pt x="102084" y="32997"/>
                </a:lnTo>
                <a:lnTo>
                  <a:pt x="77600" y="39771"/>
                </a:lnTo>
                <a:lnTo>
                  <a:pt x="48864" y="50260"/>
                </a:lnTo>
                <a:lnTo>
                  <a:pt x="26420" y="62779"/>
                </a:lnTo>
                <a:lnTo>
                  <a:pt x="16504" y="70768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79988" y="6799452"/>
            <a:ext cx="709184" cy="140219"/>
          </a:xfrm>
          <a:custGeom>
            <a:avLst/>
            <a:gdLst/>
            <a:ahLst/>
            <a:cxnLst/>
            <a:rect l="l" t="t" r="r" b="b"/>
            <a:pathLst>
              <a:path w="709184" h="140219">
                <a:moveTo>
                  <a:pt x="377799" y="135442"/>
                </a:moveTo>
                <a:lnTo>
                  <a:pt x="409012" y="134052"/>
                </a:lnTo>
                <a:lnTo>
                  <a:pt x="440302" y="132414"/>
                </a:lnTo>
                <a:lnTo>
                  <a:pt x="471588" y="130318"/>
                </a:lnTo>
                <a:lnTo>
                  <a:pt x="502787" y="127549"/>
                </a:lnTo>
                <a:lnTo>
                  <a:pt x="533819" y="123898"/>
                </a:lnTo>
                <a:lnTo>
                  <a:pt x="564600" y="119150"/>
                </a:lnTo>
                <a:lnTo>
                  <a:pt x="595050" y="113094"/>
                </a:lnTo>
                <a:lnTo>
                  <a:pt x="625086" y="105519"/>
                </a:lnTo>
                <a:lnTo>
                  <a:pt x="654626" y="96211"/>
                </a:lnTo>
                <a:lnTo>
                  <a:pt x="683590" y="84959"/>
                </a:lnTo>
                <a:lnTo>
                  <a:pt x="704715" y="70259"/>
                </a:lnTo>
                <a:lnTo>
                  <a:pt x="709184" y="59633"/>
                </a:lnTo>
                <a:lnTo>
                  <a:pt x="708901" y="55025"/>
                </a:lnTo>
                <a:lnTo>
                  <a:pt x="687760" y="34060"/>
                </a:lnTo>
                <a:lnTo>
                  <a:pt x="663494" y="25857"/>
                </a:lnTo>
                <a:lnTo>
                  <a:pt x="635793" y="19696"/>
                </a:lnTo>
                <a:lnTo>
                  <a:pt x="590785" y="11692"/>
                </a:lnTo>
                <a:lnTo>
                  <a:pt x="545473" y="5905"/>
                </a:lnTo>
                <a:lnTo>
                  <a:pt x="499922" y="2161"/>
                </a:lnTo>
                <a:lnTo>
                  <a:pt x="454193" y="288"/>
                </a:lnTo>
                <a:lnTo>
                  <a:pt x="431282" y="0"/>
                </a:lnTo>
                <a:lnTo>
                  <a:pt x="408350" y="114"/>
                </a:lnTo>
                <a:lnTo>
                  <a:pt x="362455" y="1464"/>
                </a:lnTo>
                <a:lnTo>
                  <a:pt x="316572" y="4167"/>
                </a:lnTo>
                <a:lnTo>
                  <a:pt x="270762" y="8049"/>
                </a:lnTo>
                <a:lnTo>
                  <a:pt x="225089" y="12938"/>
                </a:lnTo>
                <a:lnTo>
                  <a:pt x="189703" y="17336"/>
                </a:lnTo>
                <a:lnTo>
                  <a:pt x="164487" y="20895"/>
                </a:lnTo>
                <a:lnTo>
                  <a:pt x="139374" y="25063"/>
                </a:lnTo>
                <a:lnTo>
                  <a:pt x="114450" y="30087"/>
                </a:lnTo>
                <a:lnTo>
                  <a:pt x="89797" y="36215"/>
                </a:lnTo>
                <a:lnTo>
                  <a:pt x="60897" y="45375"/>
                </a:lnTo>
                <a:lnTo>
                  <a:pt x="37289" y="56002"/>
                </a:lnTo>
                <a:lnTo>
                  <a:pt x="16504" y="70768"/>
                </a:lnTo>
                <a:lnTo>
                  <a:pt x="0" y="91728"/>
                </a:lnTo>
                <a:lnTo>
                  <a:pt x="1308" y="99387"/>
                </a:lnTo>
                <a:lnTo>
                  <a:pt x="19616" y="116855"/>
                </a:lnTo>
                <a:lnTo>
                  <a:pt x="45511" y="123601"/>
                </a:lnTo>
                <a:lnTo>
                  <a:pt x="79415" y="130040"/>
                </a:lnTo>
                <a:lnTo>
                  <a:pt x="113616" y="134697"/>
                </a:lnTo>
                <a:lnTo>
                  <a:pt x="148097" y="137797"/>
                </a:lnTo>
                <a:lnTo>
                  <a:pt x="182840" y="139563"/>
                </a:lnTo>
                <a:lnTo>
                  <a:pt x="217826" y="140219"/>
                </a:lnTo>
                <a:lnTo>
                  <a:pt x="235405" y="140201"/>
                </a:lnTo>
                <a:lnTo>
                  <a:pt x="270724" y="139612"/>
                </a:lnTo>
                <a:lnTo>
                  <a:pt x="306241" y="138473"/>
                </a:lnTo>
                <a:lnTo>
                  <a:pt x="341939" y="137009"/>
                </a:lnTo>
                <a:lnTo>
                  <a:pt x="359850" y="136224"/>
                </a:lnTo>
                <a:lnTo>
                  <a:pt x="377799" y="135442"/>
                </a:lnTo>
                <a:close/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22027" y="6721470"/>
            <a:ext cx="411937" cy="217042"/>
          </a:xfrm>
          <a:custGeom>
            <a:avLst/>
            <a:gdLst/>
            <a:ahLst/>
            <a:cxnLst/>
            <a:rect l="l" t="t" r="r" b="b"/>
            <a:pathLst>
              <a:path w="411937" h="217042">
                <a:moveTo>
                  <a:pt x="0" y="217042"/>
                </a:moveTo>
                <a:lnTo>
                  <a:pt x="90982" y="215455"/>
                </a:lnTo>
                <a:lnTo>
                  <a:pt x="98817" y="213419"/>
                </a:lnTo>
                <a:lnTo>
                  <a:pt x="123208" y="206253"/>
                </a:lnTo>
                <a:lnTo>
                  <a:pt x="147246" y="198023"/>
                </a:lnTo>
                <a:lnTo>
                  <a:pt x="170959" y="188855"/>
                </a:lnTo>
                <a:lnTo>
                  <a:pt x="194375" y="178872"/>
                </a:lnTo>
                <a:lnTo>
                  <a:pt x="217523" y="168201"/>
                </a:lnTo>
                <a:lnTo>
                  <a:pt x="240432" y="156966"/>
                </a:lnTo>
                <a:lnTo>
                  <a:pt x="263131" y="145291"/>
                </a:lnTo>
                <a:lnTo>
                  <a:pt x="285649" y="133301"/>
                </a:lnTo>
                <a:lnTo>
                  <a:pt x="306644" y="121853"/>
                </a:lnTo>
                <a:lnTo>
                  <a:pt x="328743" y="109087"/>
                </a:lnTo>
                <a:lnTo>
                  <a:pt x="349964" y="95044"/>
                </a:lnTo>
                <a:lnTo>
                  <a:pt x="369658" y="79006"/>
                </a:lnTo>
                <a:lnTo>
                  <a:pt x="382021" y="66449"/>
                </a:lnTo>
                <a:lnTo>
                  <a:pt x="397686" y="46360"/>
                </a:lnTo>
                <a:lnTo>
                  <a:pt x="408381" y="28790"/>
                </a:lnTo>
                <a:lnTo>
                  <a:pt x="411937" y="20510"/>
                </a:lnTo>
                <a:lnTo>
                  <a:pt x="408686" y="13385"/>
                </a:lnTo>
                <a:lnTo>
                  <a:pt x="395579" y="3250"/>
                </a:lnTo>
                <a:lnTo>
                  <a:pt x="381550" y="183"/>
                </a:lnTo>
                <a:lnTo>
                  <a:pt x="369295" y="0"/>
                </a:lnTo>
                <a:lnTo>
                  <a:pt x="356937" y="1521"/>
                </a:lnTo>
                <a:lnTo>
                  <a:pt x="332587" y="7670"/>
                </a:lnTo>
                <a:lnTo>
                  <a:pt x="314050" y="13620"/>
                </a:lnTo>
                <a:lnTo>
                  <a:pt x="295604" y="20163"/>
                </a:lnTo>
                <a:lnTo>
                  <a:pt x="277269" y="27279"/>
                </a:lnTo>
                <a:lnTo>
                  <a:pt x="259062" y="34950"/>
                </a:lnTo>
                <a:lnTo>
                  <a:pt x="241001" y="43156"/>
                </a:lnTo>
                <a:lnTo>
                  <a:pt x="223105" y="51877"/>
                </a:lnTo>
                <a:lnTo>
                  <a:pt x="205392" y="61092"/>
                </a:lnTo>
                <a:lnTo>
                  <a:pt x="187879" y="70784"/>
                </a:lnTo>
                <a:lnTo>
                  <a:pt x="170586" y="80931"/>
                </a:lnTo>
                <a:lnTo>
                  <a:pt x="153530" y="91515"/>
                </a:lnTo>
                <a:lnTo>
                  <a:pt x="136729" y="102516"/>
                </a:lnTo>
                <a:lnTo>
                  <a:pt x="120201" y="113914"/>
                </a:lnTo>
                <a:lnTo>
                  <a:pt x="103965" y="125690"/>
                </a:lnTo>
                <a:lnTo>
                  <a:pt x="88039" y="137823"/>
                </a:lnTo>
                <a:lnTo>
                  <a:pt x="72440" y="150295"/>
                </a:lnTo>
                <a:lnTo>
                  <a:pt x="57188" y="163085"/>
                </a:lnTo>
                <a:lnTo>
                  <a:pt x="42299" y="176175"/>
                </a:lnTo>
                <a:lnTo>
                  <a:pt x="27793" y="189544"/>
                </a:lnTo>
                <a:lnTo>
                  <a:pt x="13687" y="203173"/>
                </a:lnTo>
                <a:lnTo>
                  <a:pt x="0" y="217042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22027" y="6721470"/>
            <a:ext cx="411937" cy="217042"/>
          </a:xfrm>
          <a:custGeom>
            <a:avLst/>
            <a:gdLst/>
            <a:ahLst/>
            <a:cxnLst/>
            <a:rect l="l" t="t" r="r" b="b"/>
            <a:pathLst>
              <a:path w="411937" h="217042">
                <a:moveTo>
                  <a:pt x="0" y="217042"/>
                </a:moveTo>
                <a:lnTo>
                  <a:pt x="13687" y="203173"/>
                </a:lnTo>
                <a:lnTo>
                  <a:pt x="27793" y="189544"/>
                </a:lnTo>
                <a:lnTo>
                  <a:pt x="42299" y="176175"/>
                </a:lnTo>
                <a:lnTo>
                  <a:pt x="57188" y="163085"/>
                </a:lnTo>
                <a:lnTo>
                  <a:pt x="72440" y="150295"/>
                </a:lnTo>
                <a:lnTo>
                  <a:pt x="88039" y="137823"/>
                </a:lnTo>
                <a:lnTo>
                  <a:pt x="103965" y="125690"/>
                </a:lnTo>
                <a:lnTo>
                  <a:pt x="120201" y="113914"/>
                </a:lnTo>
                <a:lnTo>
                  <a:pt x="136729" y="102516"/>
                </a:lnTo>
                <a:lnTo>
                  <a:pt x="153530" y="91515"/>
                </a:lnTo>
                <a:lnTo>
                  <a:pt x="170586" y="80931"/>
                </a:lnTo>
                <a:lnTo>
                  <a:pt x="187879" y="70784"/>
                </a:lnTo>
                <a:lnTo>
                  <a:pt x="205392" y="61092"/>
                </a:lnTo>
                <a:lnTo>
                  <a:pt x="223105" y="51877"/>
                </a:lnTo>
                <a:lnTo>
                  <a:pt x="241001" y="43156"/>
                </a:lnTo>
                <a:lnTo>
                  <a:pt x="259062" y="34950"/>
                </a:lnTo>
                <a:lnTo>
                  <a:pt x="277269" y="27279"/>
                </a:lnTo>
                <a:lnTo>
                  <a:pt x="295604" y="20163"/>
                </a:lnTo>
                <a:lnTo>
                  <a:pt x="314050" y="13620"/>
                </a:lnTo>
                <a:lnTo>
                  <a:pt x="332587" y="7670"/>
                </a:lnTo>
                <a:lnTo>
                  <a:pt x="356937" y="1521"/>
                </a:lnTo>
                <a:lnTo>
                  <a:pt x="369295" y="0"/>
                </a:lnTo>
                <a:lnTo>
                  <a:pt x="381550" y="183"/>
                </a:lnTo>
                <a:lnTo>
                  <a:pt x="395579" y="3250"/>
                </a:lnTo>
                <a:lnTo>
                  <a:pt x="408686" y="13385"/>
                </a:lnTo>
                <a:lnTo>
                  <a:pt x="411937" y="20510"/>
                </a:lnTo>
                <a:lnTo>
                  <a:pt x="408381" y="28790"/>
                </a:lnTo>
                <a:lnTo>
                  <a:pt x="397686" y="46360"/>
                </a:lnTo>
                <a:lnTo>
                  <a:pt x="382021" y="66449"/>
                </a:lnTo>
                <a:lnTo>
                  <a:pt x="369658" y="79006"/>
                </a:lnTo>
                <a:lnTo>
                  <a:pt x="349964" y="95044"/>
                </a:lnTo>
                <a:lnTo>
                  <a:pt x="328743" y="109087"/>
                </a:lnTo>
                <a:lnTo>
                  <a:pt x="306644" y="121853"/>
                </a:lnTo>
                <a:lnTo>
                  <a:pt x="285649" y="133301"/>
                </a:lnTo>
                <a:lnTo>
                  <a:pt x="263131" y="145291"/>
                </a:lnTo>
                <a:lnTo>
                  <a:pt x="240432" y="156966"/>
                </a:lnTo>
                <a:lnTo>
                  <a:pt x="217523" y="168201"/>
                </a:lnTo>
                <a:lnTo>
                  <a:pt x="194375" y="178872"/>
                </a:lnTo>
                <a:lnTo>
                  <a:pt x="170959" y="188855"/>
                </a:lnTo>
                <a:lnTo>
                  <a:pt x="147246" y="198023"/>
                </a:lnTo>
                <a:lnTo>
                  <a:pt x="123208" y="206253"/>
                </a:lnTo>
                <a:lnTo>
                  <a:pt x="98817" y="213419"/>
                </a:lnTo>
                <a:lnTo>
                  <a:pt x="90982" y="215455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031433" y="6802358"/>
            <a:ext cx="25349" cy="37426"/>
          </a:xfrm>
          <a:custGeom>
            <a:avLst/>
            <a:gdLst/>
            <a:ahLst/>
            <a:cxnLst/>
            <a:rect l="l" t="t" r="r" b="b"/>
            <a:pathLst>
              <a:path w="25349" h="37426">
                <a:moveTo>
                  <a:pt x="0" y="0"/>
                </a:moveTo>
                <a:lnTo>
                  <a:pt x="10187" y="8144"/>
                </a:lnTo>
                <a:lnTo>
                  <a:pt x="18192" y="18454"/>
                </a:lnTo>
                <a:lnTo>
                  <a:pt x="23604" y="30327"/>
                </a:lnTo>
                <a:lnTo>
                  <a:pt x="25349" y="37426"/>
                </a:lnTo>
              </a:path>
            </a:pathLst>
          </a:custGeom>
          <a:ln w="14681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008369" y="6822373"/>
            <a:ext cx="18681" cy="31521"/>
          </a:xfrm>
          <a:custGeom>
            <a:avLst/>
            <a:gdLst/>
            <a:ahLst/>
            <a:cxnLst/>
            <a:rect l="l" t="t" r="r" b="b"/>
            <a:pathLst>
              <a:path w="18681" h="31521">
                <a:moveTo>
                  <a:pt x="0" y="0"/>
                </a:moveTo>
                <a:lnTo>
                  <a:pt x="9648" y="8832"/>
                </a:lnTo>
                <a:lnTo>
                  <a:pt x="16126" y="20215"/>
                </a:lnTo>
                <a:lnTo>
                  <a:pt x="18681" y="31521"/>
                </a:lnTo>
              </a:path>
            </a:pathLst>
          </a:custGeom>
          <a:ln w="14681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27512" y="6867292"/>
            <a:ext cx="295008" cy="67470"/>
          </a:xfrm>
          <a:custGeom>
            <a:avLst/>
            <a:gdLst/>
            <a:ahLst/>
            <a:cxnLst/>
            <a:rect l="l" t="t" r="r" b="b"/>
            <a:pathLst>
              <a:path w="295008" h="67470">
                <a:moveTo>
                  <a:pt x="295008" y="33408"/>
                </a:moveTo>
                <a:lnTo>
                  <a:pt x="283654" y="27715"/>
                </a:lnTo>
                <a:lnTo>
                  <a:pt x="272143" y="22147"/>
                </a:lnTo>
                <a:lnTo>
                  <a:pt x="260480" y="16863"/>
                </a:lnTo>
                <a:lnTo>
                  <a:pt x="248670" y="12021"/>
                </a:lnTo>
                <a:lnTo>
                  <a:pt x="236719" y="7781"/>
                </a:lnTo>
                <a:lnTo>
                  <a:pt x="224632" y="4299"/>
                </a:lnTo>
                <a:lnTo>
                  <a:pt x="212415" y="1736"/>
                </a:lnTo>
                <a:lnTo>
                  <a:pt x="200073" y="250"/>
                </a:lnTo>
                <a:lnTo>
                  <a:pt x="187611" y="0"/>
                </a:lnTo>
                <a:lnTo>
                  <a:pt x="180911" y="426"/>
                </a:lnTo>
                <a:lnTo>
                  <a:pt x="168351" y="2309"/>
                </a:lnTo>
                <a:lnTo>
                  <a:pt x="156000" y="5317"/>
                </a:lnTo>
                <a:lnTo>
                  <a:pt x="143814" y="9077"/>
                </a:lnTo>
                <a:lnTo>
                  <a:pt x="132334" y="13012"/>
                </a:lnTo>
                <a:lnTo>
                  <a:pt x="120339" y="17231"/>
                </a:lnTo>
                <a:lnTo>
                  <a:pt x="108364" y="21513"/>
                </a:lnTo>
                <a:lnTo>
                  <a:pt x="96417" y="25877"/>
                </a:lnTo>
                <a:lnTo>
                  <a:pt x="84508" y="30342"/>
                </a:lnTo>
                <a:lnTo>
                  <a:pt x="72647" y="34924"/>
                </a:lnTo>
                <a:lnTo>
                  <a:pt x="60843" y="39642"/>
                </a:lnTo>
                <a:lnTo>
                  <a:pt x="49106" y="44515"/>
                </a:lnTo>
                <a:lnTo>
                  <a:pt x="37446" y="49560"/>
                </a:lnTo>
                <a:lnTo>
                  <a:pt x="25873" y="54795"/>
                </a:lnTo>
                <a:lnTo>
                  <a:pt x="14396" y="60239"/>
                </a:lnTo>
                <a:lnTo>
                  <a:pt x="3025" y="65910"/>
                </a:lnTo>
                <a:lnTo>
                  <a:pt x="0" y="67470"/>
                </a:lnTo>
                <a:lnTo>
                  <a:pt x="60194" y="67450"/>
                </a:lnTo>
                <a:lnTo>
                  <a:pt x="75271" y="67234"/>
                </a:lnTo>
                <a:lnTo>
                  <a:pt x="90341" y="66883"/>
                </a:lnTo>
                <a:lnTo>
                  <a:pt x="105394" y="66371"/>
                </a:lnTo>
                <a:lnTo>
                  <a:pt x="120419" y="65672"/>
                </a:lnTo>
                <a:lnTo>
                  <a:pt x="135406" y="64761"/>
                </a:lnTo>
                <a:lnTo>
                  <a:pt x="150347" y="63612"/>
                </a:lnTo>
                <a:lnTo>
                  <a:pt x="165231" y="62200"/>
                </a:lnTo>
                <a:lnTo>
                  <a:pt x="180048" y="60498"/>
                </a:lnTo>
                <a:lnTo>
                  <a:pt x="194788" y="58482"/>
                </a:lnTo>
                <a:lnTo>
                  <a:pt x="209442" y="56126"/>
                </a:lnTo>
                <a:lnTo>
                  <a:pt x="224001" y="53404"/>
                </a:lnTo>
                <a:lnTo>
                  <a:pt x="238453" y="50290"/>
                </a:lnTo>
                <a:lnTo>
                  <a:pt x="252790" y="46759"/>
                </a:lnTo>
                <a:lnTo>
                  <a:pt x="267001" y="42786"/>
                </a:lnTo>
                <a:lnTo>
                  <a:pt x="281077" y="38344"/>
                </a:lnTo>
                <a:lnTo>
                  <a:pt x="295008" y="33408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27512" y="6867292"/>
            <a:ext cx="295008" cy="67577"/>
          </a:xfrm>
          <a:custGeom>
            <a:avLst/>
            <a:gdLst/>
            <a:ahLst/>
            <a:cxnLst/>
            <a:rect l="l" t="t" r="r" b="b"/>
            <a:pathLst>
              <a:path w="295008" h="67577">
                <a:moveTo>
                  <a:pt x="295008" y="33408"/>
                </a:moveTo>
                <a:lnTo>
                  <a:pt x="283654" y="27715"/>
                </a:lnTo>
                <a:lnTo>
                  <a:pt x="272143" y="22147"/>
                </a:lnTo>
                <a:lnTo>
                  <a:pt x="260480" y="16863"/>
                </a:lnTo>
                <a:lnTo>
                  <a:pt x="248670" y="12021"/>
                </a:lnTo>
                <a:lnTo>
                  <a:pt x="236719" y="7781"/>
                </a:lnTo>
                <a:lnTo>
                  <a:pt x="224632" y="4299"/>
                </a:lnTo>
                <a:lnTo>
                  <a:pt x="212415" y="1736"/>
                </a:lnTo>
                <a:lnTo>
                  <a:pt x="200073" y="250"/>
                </a:lnTo>
                <a:lnTo>
                  <a:pt x="187611" y="0"/>
                </a:lnTo>
                <a:lnTo>
                  <a:pt x="180911" y="426"/>
                </a:lnTo>
                <a:lnTo>
                  <a:pt x="168351" y="2309"/>
                </a:lnTo>
                <a:lnTo>
                  <a:pt x="156000" y="5317"/>
                </a:lnTo>
                <a:lnTo>
                  <a:pt x="143814" y="9077"/>
                </a:lnTo>
                <a:lnTo>
                  <a:pt x="132334" y="13012"/>
                </a:lnTo>
                <a:lnTo>
                  <a:pt x="120339" y="17231"/>
                </a:lnTo>
                <a:lnTo>
                  <a:pt x="108364" y="21513"/>
                </a:lnTo>
                <a:lnTo>
                  <a:pt x="96417" y="25877"/>
                </a:lnTo>
                <a:lnTo>
                  <a:pt x="84508" y="30342"/>
                </a:lnTo>
                <a:lnTo>
                  <a:pt x="72647" y="34924"/>
                </a:lnTo>
                <a:lnTo>
                  <a:pt x="60843" y="39642"/>
                </a:lnTo>
                <a:lnTo>
                  <a:pt x="49106" y="44515"/>
                </a:lnTo>
                <a:lnTo>
                  <a:pt x="37446" y="49560"/>
                </a:lnTo>
                <a:lnTo>
                  <a:pt x="25873" y="54795"/>
                </a:lnTo>
                <a:lnTo>
                  <a:pt x="14396" y="60239"/>
                </a:lnTo>
                <a:lnTo>
                  <a:pt x="3025" y="65910"/>
                </a:lnTo>
                <a:lnTo>
                  <a:pt x="0" y="67470"/>
                </a:lnTo>
                <a:lnTo>
                  <a:pt x="15011" y="67540"/>
                </a:lnTo>
                <a:lnTo>
                  <a:pt x="30053" y="67577"/>
                </a:lnTo>
                <a:lnTo>
                  <a:pt x="45118" y="67555"/>
                </a:lnTo>
                <a:lnTo>
                  <a:pt x="60194" y="67450"/>
                </a:lnTo>
                <a:lnTo>
                  <a:pt x="75271" y="67234"/>
                </a:lnTo>
                <a:lnTo>
                  <a:pt x="90341" y="66883"/>
                </a:lnTo>
                <a:lnTo>
                  <a:pt x="105394" y="66371"/>
                </a:lnTo>
                <a:lnTo>
                  <a:pt x="120419" y="65672"/>
                </a:lnTo>
                <a:lnTo>
                  <a:pt x="135406" y="64761"/>
                </a:lnTo>
                <a:lnTo>
                  <a:pt x="150347" y="63612"/>
                </a:lnTo>
                <a:lnTo>
                  <a:pt x="165231" y="62200"/>
                </a:lnTo>
                <a:lnTo>
                  <a:pt x="180048" y="60498"/>
                </a:lnTo>
                <a:lnTo>
                  <a:pt x="194788" y="58482"/>
                </a:lnTo>
                <a:lnTo>
                  <a:pt x="209442" y="56126"/>
                </a:lnTo>
                <a:lnTo>
                  <a:pt x="224001" y="53404"/>
                </a:lnTo>
                <a:lnTo>
                  <a:pt x="238453" y="50290"/>
                </a:lnTo>
                <a:lnTo>
                  <a:pt x="252790" y="46759"/>
                </a:lnTo>
                <a:lnTo>
                  <a:pt x="267001" y="42786"/>
                </a:lnTo>
                <a:lnTo>
                  <a:pt x="281077" y="38344"/>
                </a:lnTo>
                <a:lnTo>
                  <a:pt x="295008" y="33408"/>
                </a:lnTo>
                <a:close/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007802" y="6907076"/>
            <a:ext cx="3848" cy="14300"/>
          </a:xfrm>
          <a:custGeom>
            <a:avLst/>
            <a:gdLst/>
            <a:ahLst/>
            <a:cxnLst/>
            <a:rect l="l" t="t" r="r" b="b"/>
            <a:pathLst>
              <a:path w="3848" h="14300">
                <a:moveTo>
                  <a:pt x="0" y="0"/>
                </a:moveTo>
                <a:lnTo>
                  <a:pt x="1282" y="4775"/>
                </a:lnTo>
                <a:lnTo>
                  <a:pt x="2565" y="9537"/>
                </a:lnTo>
                <a:lnTo>
                  <a:pt x="3848" y="1430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81844" y="6868303"/>
            <a:ext cx="703884" cy="256217"/>
          </a:xfrm>
          <a:custGeom>
            <a:avLst/>
            <a:gdLst/>
            <a:ahLst/>
            <a:cxnLst/>
            <a:rect l="l" t="t" r="r" b="b"/>
            <a:pathLst>
              <a:path w="703884" h="256217">
                <a:moveTo>
                  <a:pt x="0" y="32753"/>
                </a:moveTo>
                <a:lnTo>
                  <a:pt x="8986" y="56797"/>
                </a:lnTo>
                <a:lnTo>
                  <a:pt x="18298" y="80480"/>
                </a:lnTo>
                <a:lnTo>
                  <a:pt x="28008" y="103848"/>
                </a:lnTo>
                <a:lnTo>
                  <a:pt x="38190" y="126948"/>
                </a:lnTo>
                <a:lnTo>
                  <a:pt x="48917" y="149827"/>
                </a:lnTo>
                <a:lnTo>
                  <a:pt x="60263" y="172531"/>
                </a:lnTo>
                <a:lnTo>
                  <a:pt x="72301" y="195108"/>
                </a:lnTo>
                <a:lnTo>
                  <a:pt x="89847" y="223115"/>
                </a:lnTo>
                <a:lnTo>
                  <a:pt x="118157" y="241984"/>
                </a:lnTo>
                <a:lnTo>
                  <a:pt x="160868" y="247493"/>
                </a:lnTo>
                <a:lnTo>
                  <a:pt x="203315" y="250967"/>
                </a:lnTo>
                <a:lnTo>
                  <a:pt x="245824" y="253564"/>
                </a:lnTo>
                <a:lnTo>
                  <a:pt x="288377" y="255283"/>
                </a:lnTo>
                <a:lnTo>
                  <a:pt x="330956" y="256125"/>
                </a:lnTo>
                <a:lnTo>
                  <a:pt x="352250" y="256217"/>
                </a:lnTo>
                <a:lnTo>
                  <a:pt x="373543" y="256090"/>
                </a:lnTo>
                <a:lnTo>
                  <a:pt x="416121" y="255177"/>
                </a:lnTo>
                <a:lnTo>
                  <a:pt x="458671" y="253387"/>
                </a:lnTo>
                <a:lnTo>
                  <a:pt x="501175" y="250719"/>
                </a:lnTo>
                <a:lnTo>
                  <a:pt x="543616" y="247173"/>
                </a:lnTo>
                <a:lnTo>
                  <a:pt x="577739" y="243513"/>
                </a:lnTo>
                <a:lnTo>
                  <a:pt x="602857" y="237369"/>
                </a:lnTo>
                <a:lnTo>
                  <a:pt x="627888" y="218588"/>
                </a:lnTo>
                <a:lnTo>
                  <a:pt x="640115" y="196028"/>
                </a:lnTo>
                <a:lnTo>
                  <a:pt x="648772" y="173286"/>
                </a:lnTo>
                <a:lnTo>
                  <a:pt x="657532" y="149176"/>
                </a:lnTo>
                <a:lnTo>
                  <a:pt x="665892" y="125293"/>
                </a:lnTo>
                <a:lnTo>
                  <a:pt x="673882" y="101494"/>
                </a:lnTo>
                <a:lnTo>
                  <a:pt x="681532" y="77638"/>
                </a:lnTo>
                <a:lnTo>
                  <a:pt x="688873" y="53581"/>
                </a:lnTo>
                <a:lnTo>
                  <a:pt x="695934" y="29182"/>
                </a:lnTo>
                <a:lnTo>
                  <a:pt x="702746" y="4298"/>
                </a:lnTo>
                <a:lnTo>
                  <a:pt x="703884" y="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30574" y="6923853"/>
            <a:ext cx="121310" cy="192455"/>
          </a:xfrm>
          <a:custGeom>
            <a:avLst/>
            <a:gdLst/>
            <a:ahLst/>
            <a:cxnLst/>
            <a:rect l="l" t="t" r="r" b="b"/>
            <a:pathLst>
              <a:path w="121310" h="192455">
                <a:moveTo>
                  <a:pt x="0" y="0"/>
                </a:moveTo>
                <a:lnTo>
                  <a:pt x="4890" y="11795"/>
                </a:lnTo>
                <a:lnTo>
                  <a:pt x="10016" y="23489"/>
                </a:lnTo>
                <a:lnTo>
                  <a:pt x="15378" y="35077"/>
                </a:lnTo>
                <a:lnTo>
                  <a:pt x="20970" y="46556"/>
                </a:lnTo>
                <a:lnTo>
                  <a:pt x="26792" y="57919"/>
                </a:lnTo>
                <a:lnTo>
                  <a:pt x="32839" y="69165"/>
                </a:lnTo>
                <a:lnTo>
                  <a:pt x="39110" y="80287"/>
                </a:lnTo>
                <a:lnTo>
                  <a:pt x="45602" y="91281"/>
                </a:lnTo>
                <a:lnTo>
                  <a:pt x="52311" y="102144"/>
                </a:lnTo>
                <a:lnTo>
                  <a:pt x="59236" y="112871"/>
                </a:lnTo>
                <a:lnTo>
                  <a:pt x="66373" y="123458"/>
                </a:lnTo>
                <a:lnTo>
                  <a:pt x="73720" y="133900"/>
                </a:lnTo>
                <a:lnTo>
                  <a:pt x="81275" y="144192"/>
                </a:lnTo>
                <a:lnTo>
                  <a:pt x="89034" y="154332"/>
                </a:lnTo>
                <a:lnTo>
                  <a:pt x="96994" y="164314"/>
                </a:lnTo>
                <a:lnTo>
                  <a:pt x="105154" y="174134"/>
                </a:lnTo>
                <a:lnTo>
                  <a:pt x="113510" y="183788"/>
                </a:lnTo>
                <a:lnTo>
                  <a:pt x="121310" y="192455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98938" y="6936489"/>
            <a:ext cx="119773" cy="181000"/>
          </a:xfrm>
          <a:custGeom>
            <a:avLst/>
            <a:gdLst/>
            <a:ahLst/>
            <a:cxnLst/>
            <a:rect l="l" t="t" r="r" b="b"/>
            <a:pathLst>
              <a:path w="119773" h="181000">
                <a:moveTo>
                  <a:pt x="0" y="0"/>
                </a:moveTo>
                <a:lnTo>
                  <a:pt x="5368" y="11533"/>
                </a:lnTo>
                <a:lnTo>
                  <a:pt x="10967" y="22966"/>
                </a:lnTo>
                <a:lnTo>
                  <a:pt x="16789" y="34293"/>
                </a:lnTo>
                <a:lnTo>
                  <a:pt x="22831" y="45512"/>
                </a:lnTo>
                <a:lnTo>
                  <a:pt x="29087" y="56620"/>
                </a:lnTo>
                <a:lnTo>
                  <a:pt x="35553" y="67614"/>
                </a:lnTo>
                <a:lnTo>
                  <a:pt x="42222" y="78491"/>
                </a:lnTo>
                <a:lnTo>
                  <a:pt x="49090" y="89247"/>
                </a:lnTo>
                <a:lnTo>
                  <a:pt x="56151" y="99881"/>
                </a:lnTo>
                <a:lnTo>
                  <a:pt x="63402" y="110388"/>
                </a:lnTo>
                <a:lnTo>
                  <a:pt x="70836" y="120766"/>
                </a:lnTo>
                <a:lnTo>
                  <a:pt x="78448" y="131012"/>
                </a:lnTo>
                <a:lnTo>
                  <a:pt x="86234" y="141123"/>
                </a:lnTo>
                <a:lnTo>
                  <a:pt x="94188" y="151095"/>
                </a:lnTo>
                <a:lnTo>
                  <a:pt x="102305" y="160925"/>
                </a:lnTo>
                <a:lnTo>
                  <a:pt x="110580" y="170611"/>
                </a:lnTo>
                <a:lnTo>
                  <a:pt x="119009" y="180150"/>
                </a:lnTo>
                <a:lnTo>
                  <a:pt x="119773" y="18100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51884" y="6938509"/>
            <a:ext cx="116484" cy="181559"/>
          </a:xfrm>
          <a:custGeom>
            <a:avLst/>
            <a:gdLst/>
            <a:ahLst/>
            <a:cxnLst/>
            <a:rect l="l" t="t" r="r" b="b"/>
            <a:pathLst>
              <a:path w="116484" h="181559">
                <a:moveTo>
                  <a:pt x="0" y="0"/>
                </a:moveTo>
                <a:lnTo>
                  <a:pt x="6521" y="12310"/>
                </a:lnTo>
                <a:lnTo>
                  <a:pt x="12725" y="24360"/>
                </a:lnTo>
                <a:lnTo>
                  <a:pt x="18683" y="36162"/>
                </a:lnTo>
                <a:lnTo>
                  <a:pt x="24468" y="47725"/>
                </a:lnTo>
                <a:lnTo>
                  <a:pt x="30151" y="59063"/>
                </a:lnTo>
                <a:lnTo>
                  <a:pt x="35804" y="70187"/>
                </a:lnTo>
                <a:lnTo>
                  <a:pt x="41499" y="81107"/>
                </a:lnTo>
                <a:lnTo>
                  <a:pt x="47309" y="91837"/>
                </a:lnTo>
                <a:lnTo>
                  <a:pt x="53306" y="102387"/>
                </a:lnTo>
                <a:lnTo>
                  <a:pt x="59561" y="112768"/>
                </a:lnTo>
                <a:lnTo>
                  <a:pt x="66147" y="122993"/>
                </a:lnTo>
                <a:lnTo>
                  <a:pt x="73135" y="133073"/>
                </a:lnTo>
                <a:lnTo>
                  <a:pt x="80598" y="143019"/>
                </a:lnTo>
                <a:lnTo>
                  <a:pt x="88608" y="152843"/>
                </a:lnTo>
                <a:lnTo>
                  <a:pt x="97236" y="162556"/>
                </a:lnTo>
                <a:lnTo>
                  <a:pt x="106556" y="172171"/>
                </a:lnTo>
                <a:lnTo>
                  <a:pt x="116484" y="181559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06659" y="6942522"/>
            <a:ext cx="120319" cy="174498"/>
          </a:xfrm>
          <a:custGeom>
            <a:avLst/>
            <a:gdLst/>
            <a:ahLst/>
            <a:cxnLst/>
            <a:rect l="l" t="t" r="r" b="b"/>
            <a:pathLst>
              <a:path w="120319" h="174498">
                <a:moveTo>
                  <a:pt x="0" y="0"/>
                </a:moveTo>
                <a:lnTo>
                  <a:pt x="5712" y="11393"/>
                </a:lnTo>
                <a:lnTo>
                  <a:pt x="11627" y="22683"/>
                </a:lnTo>
                <a:lnTo>
                  <a:pt x="17741" y="33866"/>
                </a:lnTo>
                <a:lnTo>
                  <a:pt x="24053" y="44939"/>
                </a:lnTo>
                <a:lnTo>
                  <a:pt x="30560" y="55899"/>
                </a:lnTo>
                <a:lnTo>
                  <a:pt x="37259" y="66742"/>
                </a:lnTo>
                <a:lnTo>
                  <a:pt x="44149" y="77466"/>
                </a:lnTo>
                <a:lnTo>
                  <a:pt x="51227" y="88066"/>
                </a:lnTo>
                <a:lnTo>
                  <a:pt x="58491" y="98540"/>
                </a:lnTo>
                <a:lnTo>
                  <a:pt x="65939" y="108884"/>
                </a:lnTo>
                <a:lnTo>
                  <a:pt x="73568" y="119094"/>
                </a:lnTo>
                <a:lnTo>
                  <a:pt x="81377" y="129169"/>
                </a:lnTo>
                <a:lnTo>
                  <a:pt x="89362" y="139104"/>
                </a:lnTo>
                <a:lnTo>
                  <a:pt x="97522" y="148896"/>
                </a:lnTo>
                <a:lnTo>
                  <a:pt x="105855" y="158541"/>
                </a:lnTo>
                <a:lnTo>
                  <a:pt x="114358" y="168037"/>
                </a:lnTo>
                <a:lnTo>
                  <a:pt x="120319" y="174498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62285" y="6940845"/>
            <a:ext cx="125983" cy="179222"/>
          </a:xfrm>
          <a:custGeom>
            <a:avLst/>
            <a:gdLst/>
            <a:ahLst/>
            <a:cxnLst/>
            <a:rect l="l" t="t" r="r" b="b"/>
            <a:pathLst>
              <a:path w="125984" h="179222">
                <a:moveTo>
                  <a:pt x="0" y="0"/>
                </a:moveTo>
                <a:lnTo>
                  <a:pt x="5415" y="11938"/>
                </a:lnTo>
                <a:lnTo>
                  <a:pt x="11025" y="23663"/>
                </a:lnTo>
                <a:lnTo>
                  <a:pt x="16837" y="35179"/>
                </a:lnTo>
                <a:lnTo>
                  <a:pt x="22858" y="46491"/>
                </a:lnTo>
                <a:lnTo>
                  <a:pt x="29096" y="57603"/>
                </a:lnTo>
                <a:lnTo>
                  <a:pt x="35558" y="68520"/>
                </a:lnTo>
                <a:lnTo>
                  <a:pt x="42252" y="79246"/>
                </a:lnTo>
                <a:lnTo>
                  <a:pt x="49185" y="89785"/>
                </a:lnTo>
                <a:lnTo>
                  <a:pt x="56365" y="100142"/>
                </a:lnTo>
                <a:lnTo>
                  <a:pt x="63799" y="110322"/>
                </a:lnTo>
                <a:lnTo>
                  <a:pt x="71495" y="120328"/>
                </a:lnTo>
                <a:lnTo>
                  <a:pt x="79460" y="130166"/>
                </a:lnTo>
                <a:lnTo>
                  <a:pt x="87701" y="139840"/>
                </a:lnTo>
                <a:lnTo>
                  <a:pt x="96227" y="149354"/>
                </a:lnTo>
                <a:lnTo>
                  <a:pt x="105043" y="158712"/>
                </a:lnTo>
                <a:lnTo>
                  <a:pt x="114159" y="167920"/>
                </a:lnTo>
                <a:lnTo>
                  <a:pt x="123581" y="176981"/>
                </a:lnTo>
                <a:lnTo>
                  <a:pt x="125983" y="179222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16882" y="6940083"/>
            <a:ext cx="128104" cy="176225"/>
          </a:xfrm>
          <a:custGeom>
            <a:avLst/>
            <a:gdLst/>
            <a:ahLst/>
            <a:cxnLst/>
            <a:rect l="l" t="t" r="r" b="b"/>
            <a:pathLst>
              <a:path w="128104" h="176225">
                <a:moveTo>
                  <a:pt x="0" y="0"/>
                </a:moveTo>
                <a:lnTo>
                  <a:pt x="6195" y="11196"/>
                </a:lnTo>
                <a:lnTo>
                  <a:pt x="12438" y="22401"/>
                </a:lnTo>
                <a:lnTo>
                  <a:pt x="18750" y="33589"/>
                </a:lnTo>
                <a:lnTo>
                  <a:pt x="25153" y="44737"/>
                </a:lnTo>
                <a:lnTo>
                  <a:pt x="31670" y="55820"/>
                </a:lnTo>
                <a:lnTo>
                  <a:pt x="38320" y="66814"/>
                </a:lnTo>
                <a:lnTo>
                  <a:pt x="45128" y="77695"/>
                </a:lnTo>
                <a:lnTo>
                  <a:pt x="52113" y="88438"/>
                </a:lnTo>
                <a:lnTo>
                  <a:pt x="59299" y="99020"/>
                </a:lnTo>
                <a:lnTo>
                  <a:pt x="66706" y="109416"/>
                </a:lnTo>
                <a:lnTo>
                  <a:pt x="74356" y="119603"/>
                </a:lnTo>
                <a:lnTo>
                  <a:pt x="82272" y="129554"/>
                </a:lnTo>
                <a:lnTo>
                  <a:pt x="90474" y="139248"/>
                </a:lnTo>
                <a:lnTo>
                  <a:pt x="98985" y="148659"/>
                </a:lnTo>
                <a:lnTo>
                  <a:pt x="107826" y="157763"/>
                </a:lnTo>
                <a:lnTo>
                  <a:pt x="117020" y="166536"/>
                </a:lnTo>
                <a:lnTo>
                  <a:pt x="126587" y="174954"/>
                </a:lnTo>
                <a:lnTo>
                  <a:pt x="128104" y="176225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79176" y="6935143"/>
            <a:ext cx="134912" cy="176288"/>
          </a:xfrm>
          <a:custGeom>
            <a:avLst/>
            <a:gdLst/>
            <a:ahLst/>
            <a:cxnLst/>
            <a:rect l="l" t="t" r="r" b="b"/>
            <a:pathLst>
              <a:path w="134912" h="176288">
                <a:moveTo>
                  <a:pt x="0" y="0"/>
                </a:moveTo>
                <a:lnTo>
                  <a:pt x="5831" y="11366"/>
                </a:lnTo>
                <a:lnTo>
                  <a:pt x="11910" y="22602"/>
                </a:lnTo>
                <a:lnTo>
                  <a:pt x="18234" y="33702"/>
                </a:lnTo>
                <a:lnTo>
                  <a:pt x="24798" y="44662"/>
                </a:lnTo>
                <a:lnTo>
                  <a:pt x="31599" y="55477"/>
                </a:lnTo>
                <a:lnTo>
                  <a:pt x="38632" y="66142"/>
                </a:lnTo>
                <a:lnTo>
                  <a:pt x="45896" y="76652"/>
                </a:lnTo>
                <a:lnTo>
                  <a:pt x="53386" y="87003"/>
                </a:lnTo>
                <a:lnTo>
                  <a:pt x="61097" y="97189"/>
                </a:lnTo>
                <a:lnTo>
                  <a:pt x="69028" y="107207"/>
                </a:lnTo>
                <a:lnTo>
                  <a:pt x="77173" y="117050"/>
                </a:lnTo>
                <a:lnTo>
                  <a:pt x="85530" y="126715"/>
                </a:lnTo>
                <a:lnTo>
                  <a:pt x="94094" y="136196"/>
                </a:lnTo>
                <a:lnTo>
                  <a:pt x="102863" y="145489"/>
                </a:lnTo>
                <a:lnTo>
                  <a:pt x="111832" y="154589"/>
                </a:lnTo>
                <a:lnTo>
                  <a:pt x="120998" y="163491"/>
                </a:lnTo>
                <a:lnTo>
                  <a:pt x="130357" y="172191"/>
                </a:lnTo>
                <a:lnTo>
                  <a:pt x="134912" y="176288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37164" y="6932578"/>
            <a:ext cx="131076" cy="176796"/>
          </a:xfrm>
          <a:custGeom>
            <a:avLst/>
            <a:gdLst/>
            <a:ahLst/>
            <a:cxnLst/>
            <a:rect l="l" t="t" r="r" b="b"/>
            <a:pathLst>
              <a:path w="131076" h="176796">
                <a:moveTo>
                  <a:pt x="0" y="0"/>
                </a:moveTo>
                <a:lnTo>
                  <a:pt x="5314" y="11850"/>
                </a:lnTo>
                <a:lnTo>
                  <a:pt x="10903" y="23505"/>
                </a:lnTo>
                <a:lnTo>
                  <a:pt x="16766" y="34965"/>
                </a:lnTo>
                <a:lnTo>
                  <a:pt x="22905" y="46227"/>
                </a:lnTo>
                <a:lnTo>
                  <a:pt x="29318" y="57290"/>
                </a:lnTo>
                <a:lnTo>
                  <a:pt x="36006" y="68153"/>
                </a:lnTo>
                <a:lnTo>
                  <a:pt x="42970" y="78815"/>
                </a:lnTo>
                <a:lnTo>
                  <a:pt x="50209" y="89273"/>
                </a:lnTo>
                <a:lnTo>
                  <a:pt x="57724" y="99527"/>
                </a:lnTo>
                <a:lnTo>
                  <a:pt x="65516" y="109575"/>
                </a:lnTo>
                <a:lnTo>
                  <a:pt x="73584" y="119415"/>
                </a:lnTo>
                <a:lnTo>
                  <a:pt x="81928" y="129046"/>
                </a:lnTo>
                <a:lnTo>
                  <a:pt x="90549" y="138467"/>
                </a:lnTo>
                <a:lnTo>
                  <a:pt x="99448" y="147677"/>
                </a:lnTo>
                <a:lnTo>
                  <a:pt x="108623" y="156673"/>
                </a:lnTo>
                <a:lnTo>
                  <a:pt x="118076" y="165455"/>
                </a:lnTo>
                <a:lnTo>
                  <a:pt x="127807" y="174020"/>
                </a:lnTo>
                <a:lnTo>
                  <a:pt x="131076" y="176796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95292" y="6928653"/>
            <a:ext cx="117157" cy="153289"/>
          </a:xfrm>
          <a:custGeom>
            <a:avLst/>
            <a:gdLst/>
            <a:ahLst/>
            <a:cxnLst/>
            <a:rect l="l" t="t" r="r" b="b"/>
            <a:pathLst>
              <a:path w="117157" h="153289">
                <a:moveTo>
                  <a:pt x="0" y="0"/>
                </a:moveTo>
                <a:lnTo>
                  <a:pt x="6570" y="10967"/>
                </a:lnTo>
                <a:lnTo>
                  <a:pt x="13190" y="21935"/>
                </a:lnTo>
                <a:lnTo>
                  <a:pt x="19886" y="32876"/>
                </a:lnTo>
                <a:lnTo>
                  <a:pt x="26682" y="43761"/>
                </a:lnTo>
                <a:lnTo>
                  <a:pt x="33604" y="54563"/>
                </a:lnTo>
                <a:lnTo>
                  <a:pt x="40677" y="65252"/>
                </a:lnTo>
                <a:lnTo>
                  <a:pt x="47926" y="75800"/>
                </a:lnTo>
                <a:lnTo>
                  <a:pt x="55377" y="86180"/>
                </a:lnTo>
                <a:lnTo>
                  <a:pt x="63053" y="96362"/>
                </a:lnTo>
                <a:lnTo>
                  <a:pt x="70982" y="106318"/>
                </a:lnTo>
                <a:lnTo>
                  <a:pt x="79187" y="116020"/>
                </a:lnTo>
                <a:lnTo>
                  <a:pt x="87694" y="125440"/>
                </a:lnTo>
                <a:lnTo>
                  <a:pt x="96529" y="134550"/>
                </a:lnTo>
                <a:lnTo>
                  <a:pt x="105715" y="143320"/>
                </a:lnTo>
                <a:lnTo>
                  <a:pt x="115279" y="151723"/>
                </a:lnTo>
                <a:lnTo>
                  <a:pt x="117157" y="153289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146219" y="6922291"/>
            <a:ext cx="82981" cy="119113"/>
          </a:xfrm>
          <a:custGeom>
            <a:avLst/>
            <a:gdLst/>
            <a:ahLst/>
            <a:cxnLst/>
            <a:rect l="l" t="t" r="r" b="b"/>
            <a:pathLst>
              <a:path w="82981" h="119113">
                <a:moveTo>
                  <a:pt x="0" y="0"/>
                </a:moveTo>
                <a:lnTo>
                  <a:pt x="5049" y="11767"/>
                </a:lnTo>
                <a:lnTo>
                  <a:pt x="10558" y="23326"/>
                </a:lnTo>
                <a:lnTo>
                  <a:pt x="16514" y="34660"/>
                </a:lnTo>
                <a:lnTo>
                  <a:pt x="22906" y="45755"/>
                </a:lnTo>
                <a:lnTo>
                  <a:pt x="29724" y="56593"/>
                </a:lnTo>
                <a:lnTo>
                  <a:pt x="36957" y="67160"/>
                </a:lnTo>
                <a:lnTo>
                  <a:pt x="44592" y="77440"/>
                </a:lnTo>
                <a:lnTo>
                  <a:pt x="52619" y="87415"/>
                </a:lnTo>
                <a:lnTo>
                  <a:pt x="61027" y="97071"/>
                </a:lnTo>
                <a:lnTo>
                  <a:pt x="69804" y="106393"/>
                </a:lnTo>
                <a:lnTo>
                  <a:pt x="78940" y="115362"/>
                </a:lnTo>
                <a:lnTo>
                  <a:pt x="82981" y="119113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191545" y="6909756"/>
            <a:ext cx="59436" cy="75768"/>
          </a:xfrm>
          <a:custGeom>
            <a:avLst/>
            <a:gdLst/>
            <a:ahLst/>
            <a:cxnLst/>
            <a:rect l="l" t="t" r="r" b="b"/>
            <a:pathLst>
              <a:path w="59436" h="75768">
                <a:moveTo>
                  <a:pt x="0" y="0"/>
                </a:moveTo>
                <a:lnTo>
                  <a:pt x="6119" y="11216"/>
                </a:lnTo>
                <a:lnTo>
                  <a:pt x="12799" y="22108"/>
                </a:lnTo>
                <a:lnTo>
                  <a:pt x="20017" y="32650"/>
                </a:lnTo>
                <a:lnTo>
                  <a:pt x="27755" y="42816"/>
                </a:lnTo>
                <a:lnTo>
                  <a:pt x="35992" y="52582"/>
                </a:lnTo>
                <a:lnTo>
                  <a:pt x="44709" y="61921"/>
                </a:lnTo>
                <a:lnTo>
                  <a:pt x="53885" y="70808"/>
                </a:lnTo>
                <a:lnTo>
                  <a:pt x="59436" y="75768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235640" y="6898732"/>
            <a:ext cx="29159" cy="36220"/>
          </a:xfrm>
          <a:custGeom>
            <a:avLst/>
            <a:gdLst/>
            <a:ahLst/>
            <a:cxnLst/>
            <a:rect l="l" t="t" r="r" b="b"/>
            <a:pathLst>
              <a:path w="29159" h="36220">
                <a:moveTo>
                  <a:pt x="0" y="0"/>
                </a:moveTo>
                <a:lnTo>
                  <a:pt x="5700" y="11551"/>
                </a:lnTo>
                <a:lnTo>
                  <a:pt x="13224" y="22006"/>
                </a:lnTo>
                <a:lnTo>
                  <a:pt x="22351" y="31093"/>
                </a:lnTo>
                <a:lnTo>
                  <a:pt x="29159" y="3622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22941" y="6935270"/>
            <a:ext cx="56908" cy="54711"/>
          </a:xfrm>
          <a:custGeom>
            <a:avLst/>
            <a:gdLst/>
            <a:ahLst/>
            <a:cxnLst/>
            <a:rect l="l" t="t" r="r" b="b"/>
            <a:pathLst>
              <a:path w="56908" h="54711">
                <a:moveTo>
                  <a:pt x="56908" y="0"/>
                </a:moveTo>
                <a:lnTo>
                  <a:pt x="48033" y="9090"/>
                </a:lnTo>
                <a:lnTo>
                  <a:pt x="39049" y="18071"/>
                </a:lnTo>
                <a:lnTo>
                  <a:pt x="29956" y="26942"/>
                </a:lnTo>
                <a:lnTo>
                  <a:pt x="20758" y="35702"/>
                </a:lnTo>
                <a:lnTo>
                  <a:pt x="11453" y="44349"/>
                </a:lnTo>
                <a:lnTo>
                  <a:pt x="2045" y="52883"/>
                </a:lnTo>
                <a:lnTo>
                  <a:pt x="0" y="54711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40556" y="6939017"/>
            <a:ext cx="92557" cy="87934"/>
          </a:xfrm>
          <a:custGeom>
            <a:avLst/>
            <a:gdLst/>
            <a:ahLst/>
            <a:cxnLst/>
            <a:rect l="l" t="t" r="r" b="b"/>
            <a:pathLst>
              <a:path w="92557" h="87934">
                <a:moveTo>
                  <a:pt x="92557" y="0"/>
                </a:moveTo>
                <a:lnTo>
                  <a:pt x="83840" y="9244"/>
                </a:lnTo>
                <a:lnTo>
                  <a:pt x="75011" y="18382"/>
                </a:lnTo>
                <a:lnTo>
                  <a:pt x="66071" y="27413"/>
                </a:lnTo>
                <a:lnTo>
                  <a:pt x="57021" y="36334"/>
                </a:lnTo>
                <a:lnTo>
                  <a:pt x="47864" y="45146"/>
                </a:lnTo>
                <a:lnTo>
                  <a:pt x="38600" y="53846"/>
                </a:lnTo>
                <a:lnTo>
                  <a:pt x="29232" y="62433"/>
                </a:lnTo>
                <a:lnTo>
                  <a:pt x="19760" y="70906"/>
                </a:lnTo>
                <a:lnTo>
                  <a:pt x="10186" y="79263"/>
                </a:lnTo>
                <a:lnTo>
                  <a:pt x="512" y="87503"/>
                </a:lnTo>
                <a:lnTo>
                  <a:pt x="0" y="87934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59784" y="6940642"/>
            <a:ext cx="129730" cy="121869"/>
          </a:xfrm>
          <a:custGeom>
            <a:avLst/>
            <a:gdLst/>
            <a:ahLst/>
            <a:cxnLst/>
            <a:rect l="l" t="t" r="r" b="b"/>
            <a:pathLst>
              <a:path w="129730" h="121869">
                <a:moveTo>
                  <a:pt x="129730" y="0"/>
                </a:moveTo>
                <a:lnTo>
                  <a:pt x="120713" y="8946"/>
                </a:lnTo>
                <a:lnTo>
                  <a:pt x="111659" y="17854"/>
                </a:lnTo>
                <a:lnTo>
                  <a:pt x="102567" y="26724"/>
                </a:lnTo>
                <a:lnTo>
                  <a:pt x="93438" y="35556"/>
                </a:lnTo>
                <a:lnTo>
                  <a:pt x="84273" y="44349"/>
                </a:lnTo>
                <a:lnTo>
                  <a:pt x="75070" y="53104"/>
                </a:lnTo>
                <a:lnTo>
                  <a:pt x="65831" y="61820"/>
                </a:lnTo>
                <a:lnTo>
                  <a:pt x="56555" y="70497"/>
                </a:lnTo>
                <a:lnTo>
                  <a:pt x="47244" y="79135"/>
                </a:lnTo>
                <a:lnTo>
                  <a:pt x="37895" y="87735"/>
                </a:lnTo>
                <a:lnTo>
                  <a:pt x="28511" y="96295"/>
                </a:lnTo>
                <a:lnTo>
                  <a:pt x="19092" y="104816"/>
                </a:lnTo>
                <a:lnTo>
                  <a:pt x="9636" y="113297"/>
                </a:lnTo>
                <a:lnTo>
                  <a:pt x="145" y="121740"/>
                </a:lnTo>
                <a:lnTo>
                  <a:pt x="0" y="121869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81843" y="6942522"/>
            <a:ext cx="166103" cy="155422"/>
          </a:xfrm>
          <a:custGeom>
            <a:avLst/>
            <a:gdLst/>
            <a:ahLst/>
            <a:cxnLst/>
            <a:rect l="l" t="t" r="r" b="b"/>
            <a:pathLst>
              <a:path w="166103" h="155422">
                <a:moveTo>
                  <a:pt x="166103" y="0"/>
                </a:moveTo>
                <a:lnTo>
                  <a:pt x="157843" y="9260"/>
                </a:lnTo>
                <a:lnTo>
                  <a:pt x="149350" y="18440"/>
                </a:lnTo>
                <a:lnTo>
                  <a:pt x="140645" y="27541"/>
                </a:lnTo>
                <a:lnTo>
                  <a:pt x="131749" y="36566"/>
                </a:lnTo>
                <a:lnTo>
                  <a:pt x="122685" y="45516"/>
                </a:lnTo>
                <a:lnTo>
                  <a:pt x="113472" y="54395"/>
                </a:lnTo>
                <a:lnTo>
                  <a:pt x="104134" y="63204"/>
                </a:lnTo>
                <a:lnTo>
                  <a:pt x="94690" y="71945"/>
                </a:lnTo>
                <a:lnTo>
                  <a:pt x="85163" y="80621"/>
                </a:lnTo>
                <a:lnTo>
                  <a:pt x="75573" y="89235"/>
                </a:lnTo>
                <a:lnTo>
                  <a:pt x="65943" y="97787"/>
                </a:lnTo>
                <a:lnTo>
                  <a:pt x="56293" y="106281"/>
                </a:lnTo>
                <a:lnTo>
                  <a:pt x="46645" y="114719"/>
                </a:lnTo>
                <a:lnTo>
                  <a:pt x="37020" y="123103"/>
                </a:lnTo>
                <a:lnTo>
                  <a:pt x="27440" y="131435"/>
                </a:lnTo>
                <a:lnTo>
                  <a:pt x="17926" y="139718"/>
                </a:lnTo>
                <a:lnTo>
                  <a:pt x="8500" y="147953"/>
                </a:lnTo>
                <a:lnTo>
                  <a:pt x="0" y="155422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18216" y="6936235"/>
            <a:ext cx="182194" cy="174993"/>
          </a:xfrm>
          <a:custGeom>
            <a:avLst/>
            <a:gdLst/>
            <a:ahLst/>
            <a:cxnLst/>
            <a:rect l="l" t="t" r="r" b="b"/>
            <a:pathLst>
              <a:path w="182194" h="174993">
                <a:moveTo>
                  <a:pt x="182194" y="0"/>
                </a:moveTo>
                <a:lnTo>
                  <a:pt x="173557" y="9322"/>
                </a:lnTo>
                <a:lnTo>
                  <a:pt x="164863" y="18591"/>
                </a:lnTo>
                <a:lnTo>
                  <a:pt x="156112" y="27805"/>
                </a:lnTo>
                <a:lnTo>
                  <a:pt x="147304" y="36966"/>
                </a:lnTo>
                <a:lnTo>
                  <a:pt x="138440" y="46071"/>
                </a:lnTo>
                <a:lnTo>
                  <a:pt x="129519" y="55122"/>
                </a:lnTo>
                <a:lnTo>
                  <a:pt x="120544" y="64118"/>
                </a:lnTo>
                <a:lnTo>
                  <a:pt x="111512" y="73058"/>
                </a:lnTo>
                <a:lnTo>
                  <a:pt x="102426" y="81942"/>
                </a:lnTo>
                <a:lnTo>
                  <a:pt x="93285" y="90770"/>
                </a:lnTo>
                <a:lnTo>
                  <a:pt x="84090" y="99541"/>
                </a:lnTo>
                <a:lnTo>
                  <a:pt x="74841" y="108255"/>
                </a:lnTo>
                <a:lnTo>
                  <a:pt x="65538" y="116913"/>
                </a:lnTo>
                <a:lnTo>
                  <a:pt x="56182" y="125512"/>
                </a:lnTo>
                <a:lnTo>
                  <a:pt x="46773" y="134054"/>
                </a:lnTo>
                <a:lnTo>
                  <a:pt x="37312" y="142538"/>
                </a:lnTo>
                <a:lnTo>
                  <a:pt x="27798" y="150963"/>
                </a:lnTo>
                <a:lnTo>
                  <a:pt x="18232" y="159330"/>
                </a:lnTo>
                <a:lnTo>
                  <a:pt x="8615" y="167637"/>
                </a:lnTo>
                <a:lnTo>
                  <a:pt x="0" y="174993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63365" y="6935410"/>
            <a:ext cx="184480" cy="178561"/>
          </a:xfrm>
          <a:custGeom>
            <a:avLst/>
            <a:gdLst/>
            <a:ahLst/>
            <a:cxnLst/>
            <a:rect l="l" t="t" r="r" b="b"/>
            <a:pathLst>
              <a:path w="184480" h="178561">
                <a:moveTo>
                  <a:pt x="184480" y="0"/>
                </a:moveTo>
                <a:lnTo>
                  <a:pt x="175925" y="9589"/>
                </a:lnTo>
                <a:lnTo>
                  <a:pt x="167297" y="19111"/>
                </a:lnTo>
                <a:lnTo>
                  <a:pt x="158596" y="28567"/>
                </a:lnTo>
                <a:lnTo>
                  <a:pt x="149822" y="37955"/>
                </a:lnTo>
                <a:lnTo>
                  <a:pt x="140976" y="47275"/>
                </a:lnTo>
                <a:lnTo>
                  <a:pt x="132058" y="56527"/>
                </a:lnTo>
                <a:lnTo>
                  <a:pt x="123070" y="65710"/>
                </a:lnTo>
                <a:lnTo>
                  <a:pt x="114011" y="74823"/>
                </a:lnTo>
                <a:lnTo>
                  <a:pt x="104881" y="83866"/>
                </a:lnTo>
                <a:lnTo>
                  <a:pt x="95683" y="92838"/>
                </a:lnTo>
                <a:lnTo>
                  <a:pt x="86415" y="101739"/>
                </a:lnTo>
                <a:lnTo>
                  <a:pt x="77080" y="110569"/>
                </a:lnTo>
                <a:lnTo>
                  <a:pt x="67676" y="119326"/>
                </a:lnTo>
                <a:lnTo>
                  <a:pt x="58206" y="128011"/>
                </a:lnTo>
                <a:lnTo>
                  <a:pt x="48668" y="136622"/>
                </a:lnTo>
                <a:lnTo>
                  <a:pt x="39064" y="145159"/>
                </a:lnTo>
                <a:lnTo>
                  <a:pt x="29395" y="153623"/>
                </a:lnTo>
                <a:lnTo>
                  <a:pt x="19661" y="162011"/>
                </a:lnTo>
                <a:lnTo>
                  <a:pt x="9862" y="170324"/>
                </a:lnTo>
                <a:lnTo>
                  <a:pt x="0" y="178562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27030" y="6937340"/>
            <a:ext cx="166789" cy="179590"/>
          </a:xfrm>
          <a:custGeom>
            <a:avLst/>
            <a:gdLst/>
            <a:ahLst/>
            <a:cxnLst/>
            <a:rect l="l" t="t" r="r" b="b"/>
            <a:pathLst>
              <a:path w="166789" h="179590">
                <a:moveTo>
                  <a:pt x="166789" y="0"/>
                </a:moveTo>
                <a:lnTo>
                  <a:pt x="158592" y="10258"/>
                </a:lnTo>
                <a:lnTo>
                  <a:pt x="150422" y="20368"/>
                </a:lnTo>
                <a:lnTo>
                  <a:pt x="142266" y="30338"/>
                </a:lnTo>
                <a:lnTo>
                  <a:pt x="134111" y="40175"/>
                </a:lnTo>
                <a:lnTo>
                  <a:pt x="125943" y="49887"/>
                </a:lnTo>
                <a:lnTo>
                  <a:pt x="117750" y="59482"/>
                </a:lnTo>
                <a:lnTo>
                  <a:pt x="109518" y="68966"/>
                </a:lnTo>
                <a:lnTo>
                  <a:pt x="101234" y="78348"/>
                </a:lnTo>
                <a:lnTo>
                  <a:pt x="92886" y="87635"/>
                </a:lnTo>
                <a:lnTo>
                  <a:pt x="84459" y="96835"/>
                </a:lnTo>
                <a:lnTo>
                  <a:pt x="75941" y="105956"/>
                </a:lnTo>
                <a:lnTo>
                  <a:pt x="67319" y="115005"/>
                </a:lnTo>
                <a:lnTo>
                  <a:pt x="58580" y="123990"/>
                </a:lnTo>
                <a:lnTo>
                  <a:pt x="49710" y="132918"/>
                </a:lnTo>
                <a:lnTo>
                  <a:pt x="40697" y="141797"/>
                </a:lnTo>
                <a:lnTo>
                  <a:pt x="31526" y="150634"/>
                </a:lnTo>
                <a:lnTo>
                  <a:pt x="22186" y="159438"/>
                </a:lnTo>
                <a:lnTo>
                  <a:pt x="12663" y="168216"/>
                </a:lnTo>
                <a:lnTo>
                  <a:pt x="2944" y="176975"/>
                </a:lnTo>
                <a:lnTo>
                  <a:pt x="0" y="17959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68368" y="6934775"/>
            <a:ext cx="168998" cy="185293"/>
          </a:xfrm>
          <a:custGeom>
            <a:avLst/>
            <a:gdLst/>
            <a:ahLst/>
            <a:cxnLst/>
            <a:rect l="l" t="t" r="r" b="b"/>
            <a:pathLst>
              <a:path w="168998" h="185293">
                <a:moveTo>
                  <a:pt x="168998" y="0"/>
                </a:moveTo>
                <a:lnTo>
                  <a:pt x="160988" y="9865"/>
                </a:lnTo>
                <a:lnTo>
                  <a:pt x="152917" y="19681"/>
                </a:lnTo>
                <a:lnTo>
                  <a:pt x="144786" y="29448"/>
                </a:lnTo>
                <a:lnTo>
                  <a:pt x="136596" y="39164"/>
                </a:lnTo>
                <a:lnTo>
                  <a:pt x="128346" y="48830"/>
                </a:lnTo>
                <a:lnTo>
                  <a:pt x="120036" y="58445"/>
                </a:lnTo>
                <a:lnTo>
                  <a:pt x="111669" y="68009"/>
                </a:lnTo>
                <a:lnTo>
                  <a:pt x="103242" y="77521"/>
                </a:lnTo>
                <a:lnTo>
                  <a:pt x="94758" y="86982"/>
                </a:lnTo>
                <a:lnTo>
                  <a:pt x="86216" y="96391"/>
                </a:lnTo>
                <a:lnTo>
                  <a:pt x="77616" y="105747"/>
                </a:lnTo>
                <a:lnTo>
                  <a:pt x="68959" y="115050"/>
                </a:lnTo>
                <a:lnTo>
                  <a:pt x="60246" y="124300"/>
                </a:lnTo>
                <a:lnTo>
                  <a:pt x="51476" y="133496"/>
                </a:lnTo>
                <a:lnTo>
                  <a:pt x="42650" y="142639"/>
                </a:lnTo>
                <a:lnTo>
                  <a:pt x="33769" y="151727"/>
                </a:lnTo>
                <a:lnTo>
                  <a:pt x="24832" y="160761"/>
                </a:lnTo>
                <a:lnTo>
                  <a:pt x="15840" y="169739"/>
                </a:lnTo>
                <a:lnTo>
                  <a:pt x="6793" y="178663"/>
                </a:lnTo>
                <a:lnTo>
                  <a:pt x="0" y="185292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927792" y="6932451"/>
            <a:ext cx="153035" cy="191528"/>
          </a:xfrm>
          <a:custGeom>
            <a:avLst/>
            <a:gdLst/>
            <a:ahLst/>
            <a:cxnLst/>
            <a:rect l="l" t="t" r="r" b="b"/>
            <a:pathLst>
              <a:path w="153034" h="191528">
                <a:moveTo>
                  <a:pt x="153035" y="0"/>
                </a:moveTo>
                <a:lnTo>
                  <a:pt x="145790" y="10443"/>
                </a:lnTo>
                <a:lnTo>
                  <a:pt x="138468" y="20833"/>
                </a:lnTo>
                <a:lnTo>
                  <a:pt x="131070" y="31168"/>
                </a:lnTo>
                <a:lnTo>
                  <a:pt x="123595" y="41449"/>
                </a:lnTo>
                <a:lnTo>
                  <a:pt x="116045" y="51673"/>
                </a:lnTo>
                <a:lnTo>
                  <a:pt x="108419" y="61842"/>
                </a:lnTo>
                <a:lnTo>
                  <a:pt x="100718" y="71954"/>
                </a:lnTo>
                <a:lnTo>
                  <a:pt x="92943" y="82009"/>
                </a:lnTo>
                <a:lnTo>
                  <a:pt x="85093" y="92007"/>
                </a:lnTo>
                <a:lnTo>
                  <a:pt x="77170" y="101946"/>
                </a:lnTo>
                <a:lnTo>
                  <a:pt x="69174" y="111826"/>
                </a:lnTo>
                <a:lnTo>
                  <a:pt x="61105" y="121647"/>
                </a:lnTo>
                <a:lnTo>
                  <a:pt x="52963" y="131408"/>
                </a:lnTo>
                <a:lnTo>
                  <a:pt x="44750" y="141109"/>
                </a:lnTo>
                <a:lnTo>
                  <a:pt x="36464" y="150748"/>
                </a:lnTo>
                <a:lnTo>
                  <a:pt x="28108" y="160327"/>
                </a:lnTo>
                <a:lnTo>
                  <a:pt x="19681" y="169843"/>
                </a:lnTo>
                <a:lnTo>
                  <a:pt x="11184" y="179297"/>
                </a:lnTo>
                <a:lnTo>
                  <a:pt x="2617" y="188687"/>
                </a:lnTo>
                <a:lnTo>
                  <a:pt x="0" y="191528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982948" y="6926355"/>
            <a:ext cx="142189" cy="192303"/>
          </a:xfrm>
          <a:custGeom>
            <a:avLst/>
            <a:gdLst/>
            <a:ahLst/>
            <a:cxnLst/>
            <a:rect l="l" t="t" r="r" b="b"/>
            <a:pathLst>
              <a:path w="142189" h="192303">
                <a:moveTo>
                  <a:pt x="142189" y="0"/>
                </a:moveTo>
                <a:lnTo>
                  <a:pt x="135594" y="10877"/>
                </a:lnTo>
                <a:lnTo>
                  <a:pt x="128887" y="21685"/>
                </a:lnTo>
                <a:lnTo>
                  <a:pt x="122070" y="32424"/>
                </a:lnTo>
                <a:lnTo>
                  <a:pt x="115142" y="43092"/>
                </a:lnTo>
                <a:lnTo>
                  <a:pt x="108106" y="53689"/>
                </a:lnTo>
                <a:lnTo>
                  <a:pt x="100961" y="64212"/>
                </a:lnTo>
                <a:lnTo>
                  <a:pt x="93708" y="74662"/>
                </a:lnTo>
                <a:lnTo>
                  <a:pt x="86348" y="85037"/>
                </a:lnTo>
                <a:lnTo>
                  <a:pt x="78882" y="95335"/>
                </a:lnTo>
                <a:lnTo>
                  <a:pt x="71311" y="105556"/>
                </a:lnTo>
                <a:lnTo>
                  <a:pt x="63636" y="115699"/>
                </a:lnTo>
                <a:lnTo>
                  <a:pt x="55857" y="125762"/>
                </a:lnTo>
                <a:lnTo>
                  <a:pt x="47975" y="135745"/>
                </a:lnTo>
                <a:lnTo>
                  <a:pt x="39990" y="145647"/>
                </a:lnTo>
                <a:lnTo>
                  <a:pt x="31905" y="155465"/>
                </a:lnTo>
                <a:lnTo>
                  <a:pt x="23719" y="165201"/>
                </a:lnTo>
                <a:lnTo>
                  <a:pt x="15433" y="174851"/>
                </a:lnTo>
                <a:lnTo>
                  <a:pt x="7048" y="184415"/>
                </a:lnTo>
                <a:lnTo>
                  <a:pt x="0" y="192303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021632" y="6916703"/>
            <a:ext cx="155079" cy="200774"/>
          </a:xfrm>
          <a:custGeom>
            <a:avLst/>
            <a:gdLst/>
            <a:ahLst/>
            <a:cxnLst/>
            <a:rect l="l" t="t" r="r" b="b"/>
            <a:pathLst>
              <a:path w="155079" h="200774">
                <a:moveTo>
                  <a:pt x="155079" y="0"/>
                </a:moveTo>
                <a:lnTo>
                  <a:pt x="148209" y="10702"/>
                </a:lnTo>
                <a:lnTo>
                  <a:pt x="141242" y="21341"/>
                </a:lnTo>
                <a:lnTo>
                  <a:pt x="134176" y="31916"/>
                </a:lnTo>
                <a:lnTo>
                  <a:pt x="127014" y="42425"/>
                </a:lnTo>
                <a:lnTo>
                  <a:pt x="119756" y="52868"/>
                </a:lnTo>
                <a:lnTo>
                  <a:pt x="112402" y="63244"/>
                </a:lnTo>
                <a:lnTo>
                  <a:pt x="104954" y="73552"/>
                </a:lnTo>
                <a:lnTo>
                  <a:pt x="97411" y="83792"/>
                </a:lnTo>
                <a:lnTo>
                  <a:pt x="89775" y="93962"/>
                </a:lnTo>
                <a:lnTo>
                  <a:pt x="82046" y="104061"/>
                </a:lnTo>
                <a:lnTo>
                  <a:pt x="74225" y="114089"/>
                </a:lnTo>
                <a:lnTo>
                  <a:pt x="66312" y="124046"/>
                </a:lnTo>
                <a:lnTo>
                  <a:pt x="58308" y="133929"/>
                </a:lnTo>
                <a:lnTo>
                  <a:pt x="50214" y="143738"/>
                </a:lnTo>
                <a:lnTo>
                  <a:pt x="42030" y="153473"/>
                </a:lnTo>
                <a:lnTo>
                  <a:pt x="33757" y="163133"/>
                </a:lnTo>
                <a:lnTo>
                  <a:pt x="25396" y="172716"/>
                </a:lnTo>
                <a:lnTo>
                  <a:pt x="16948" y="182222"/>
                </a:lnTo>
                <a:lnTo>
                  <a:pt x="8412" y="191650"/>
                </a:lnTo>
                <a:lnTo>
                  <a:pt x="0" y="200774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064774" y="6904181"/>
            <a:ext cx="161417" cy="212750"/>
          </a:xfrm>
          <a:custGeom>
            <a:avLst/>
            <a:gdLst/>
            <a:ahLst/>
            <a:cxnLst/>
            <a:rect l="l" t="t" r="r" b="b"/>
            <a:pathLst>
              <a:path w="161416" h="212750">
                <a:moveTo>
                  <a:pt x="161417" y="0"/>
                </a:moveTo>
                <a:lnTo>
                  <a:pt x="153891" y="11036"/>
                </a:lnTo>
                <a:lnTo>
                  <a:pt x="146306" y="22033"/>
                </a:lnTo>
                <a:lnTo>
                  <a:pt x="138663" y="32989"/>
                </a:lnTo>
                <a:lnTo>
                  <a:pt x="130962" y="43904"/>
                </a:lnTo>
                <a:lnTo>
                  <a:pt x="123202" y="54778"/>
                </a:lnTo>
                <a:lnTo>
                  <a:pt x="115385" y="65611"/>
                </a:lnTo>
                <a:lnTo>
                  <a:pt x="107510" y="76402"/>
                </a:lnTo>
                <a:lnTo>
                  <a:pt x="99578" y="87152"/>
                </a:lnTo>
                <a:lnTo>
                  <a:pt x="91588" y="97858"/>
                </a:lnTo>
                <a:lnTo>
                  <a:pt x="83542" y="108523"/>
                </a:lnTo>
                <a:lnTo>
                  <a:pt x="75439" y="119144"/>
                </a:lnTo>
                <a:lnTo>
                  <a:pt x="67279" y="129722"/>
                </a:lnTo>
                <a:lnTo>
                  <a:pt x="59063" y="140256"/>
                </a:lnTo>
                <a:lnTo>
                  <a:pt x="50792" y="150747"/>
                </a:lnTo>
                <a:lnTo>
                  <a:pt x="42464" y="161193"/>
                </a:lnTo>
                <a:lnTo>
                  <a:pt x="34081" y="171595"/>
                </a:lnTo>
                <a:lnTo>
                  <a:pt x="25643" y="181951"/>
                </a:lnTo>
                <a:lnTo>
                  <a:pt x="17150" y="192263"/>
                </a:lnTo>
                <a:lnTo>
                  <a:pt x="8602" y="202529"/>
                </a:lnTo>
                <a:lnTo>
                  <a:pt x="0" y="21275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121581" y="6888648"/>
            <a:ext cx="143217" cy="220726"/>
          </a:xfrm>
          <a:custGeom>
            <a:avLst/>
            <a:gdLst/>
            <a:ahLst/>
            <a:cxnLst/>
            <a:rect l="l" t="t" r="r" b="b"/>
            <a:pathLst>
              <a:path w="143217" h="220725">
                <a:moveTo>
                  <a:pt x="143217" y="0"/>
                </a:moveTo>
                <a:lnTo>
                  <a:pt x="137187" y="11617"/>
                </a:lnTo>
                <a:lnTo>
                  <a:pt x="131218" y="23060"/>
                </a:lnTo>
                <a:lnTo>
                  <a:pt x="125275" y="34346"/>
                </a:lnTo>
                <a:lnTo>
                  <a:pt x="119323" y="45493"/>
                </a:lnTo>
                <a:lnTo>
                  <a:pt x="113327" y="56517"/>
                </a:lnTo>
                <a:lnTo>
                  <a:pt x="107252" y="67437"/>
                </a:lnTo>
                <a:lnTo>
                  <a:pt x="101061" y="78269"/>
                </a:lnTo>
                <a:lnTo>
                  <a:pt x="94720" y="89031"/>
                </a:lnTo>
                <a:lnTo>
                  <a:pt x="88194" y="99740"/>
                </a:lnTo>
                <a:lnTo>
                  <a:pt x="81446" y="110413"/>
                </a:lnTo>
                <a:lnTo>
                  <a:pt x="74443" y="121069"/>
                </a:lnTo>
                <a:lnTo>
                  <a:pt x="67147" y="131724"/>
                </a:lnTo>
                <a:lnTo>
                  <a:pt x="60756" y="140703"/>
                </a:lnTo>
                <a:lnTo>
                  <a:pt x="53255" y="150948"/>
                </a:lnTo>
                <a:lnTo>
                  <a:pt x="45661" y="161127"/>
                </a:lnTo>
                <a:lnTo>
                  <a:pt x="37994" y="171253"/>
                </a:lnTo>
                <a:lnTo>
                  <a:pt x="30279" y="181344"/>
                </a:lnTo>
                <a:lnTo>
                  <a:pt x="22538" y="191414"/>
                </a:lnTo>
                <a:lnTo>
                  <a:pt x="21120" y="193255"/>
                </a:lnTo>
                <a:lnTo>
                  <a:pt x="13380" y="203324"/>
                </a:lnTo>
                <a:lnTo>
                  <a:pt x="5637" y="213392"/>
                </a:lnTo>
                <a:lnTo>
                  <a:pt x="0" y="220726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150219" y="6995633"/>
            <a:ext cx="94996" cy="115798"/>
          </a:xfrm>
          <a:custGeom>
            <a:avLst/>
            <a:gdLst/>
            <a:ahLst/>
            <a:cxnLst/>
            <a:rect l="l" t="t" r="r" b="b"/>
            <a:pathLst>
              <a:path w="94996" h="115798">
                <a:moveTo>
                  <a:pt x="94995" y="0"/>
                </a:moveTo>
                <a:lnTo>
                  <a:pt x="87208" y="10264"/>
                </a:lnTo>
                <a:lnTo>
                  <a:pt x="79410" y="20393"/>
                </a:lnTo>
                <a:lnTo>
                  <a:pt x="71588" y="30403"/>
                </a:lnTo>
                <a:lnTo>
                  <a:pt x="63732" y="40310"/>
                </a:lnTo>
                <a:lnTo>
                  <a:pt x="55829" y="50129"/>
                </a:lnTo>
                <a:lnTo>
                  <a:pt x="47868" y="59879"/>
                </a:lnTo>
                <a:lnTo>
                  <a:pt x="39837" y="69573"/>
                </a:lnTo>
                <a:lnTo>
                  <a:pt x="31725" y="79229"/>
                </a:lnTo>
                <a:lnTo>
                  <a:pt x="23519" y="88864"/>
                </a:lnTo>
                <a:lnTo>
                  <a:pt x="15207" y="98492"/>
                </a:lnTo>
                <a:lnTo>
                  <a:pt x="6779" y="108131"/>
                </a:lnTo>
                <a:lnTo>
                  <a:pt x="0" y="115798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03256" y="6928107"/>
            <a:ext cx="29121" cy="26555"/>
          </a:xfrm>
          <a:custGeom>
            <a:avLst/>
            <a:gdLst/>
            <a:ahLst/>
            <a:cxnLst/>
            <a:rect l="l" t="t" r="r" b="b"/>
            <a:pathLst>
              <a:path w="29121" h="26555">
                <a:moveTo>
                  <a:pt x="29121" y="0"/>
                </a:moveTo>
                <a:lnTo>
                  <a:pt x="19995" y="8834"/>
                </a:lnTo>
                <a:lnTo>
                  <a:pt x="10622" y="17408"/>
                </a:lnTo>
                <a:lnTo>
                  <a:pt x="1006" y="25713"/>
                </a:lnTo>
                <a:lnTo>
                  <a:pt x="0" y="26555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07205" y="6653635"/>
            <a:ext cx="196722" cy="285953"/>
          </a:xfrm>
          <a:custGeom>
            <a:avLst/>
            <a:gdLst/>
            <a:ahLst/>
            <a:cxnLst/>
            <a:rect l="l" t="t" r="r" b="b"/>
            <a:pathLst>
              <a:path w="196722" h="285953">
                <a:moveTo>
                  <a:pt x="0" y="285953"/>
                </a:moveTo>
                <a:lnTo>
                  <a:pt x="217" y="273207"/>
                </a:lnTo>
                <a:lnTo>
                  <a:pt x="471" y="260445"/>
                </a:lnTo>
                <a:lnTo>
                  <a:pt x="794" y="247677"/>
                </a:lnTo>
                <a:lnTo>
                  <a:pt x="1218" y="234909"/>
                </a:lnTo>
                <a:lnTo>
                  <a:pt x="1777" y="222151"/>
                </a:lnTo>
                <a:lnTo>
                  <a:pt x="2504" y="209411"/>
                </a:lnTo>
                <a:lnTo>
                  <a:pt x="3431" y="196696"/>
                </a:lnTo>
                <a:lnTo>
                  <a:pt x="4593" y="184016"/>
                </a:lnTo>
                <a:lnTo>
                  <a:pt x="6021" y="171378"/>
                </a:lnTo>
                <a:lnTo>
                  <a:pt x="7748" y="158791"/>
                </a:lnTo>
                <a:lnTo>
                  <a:pt x="9809" y="146263"/>
                </a:lnTo>
                <a:lnTo>
                  <a:pt x="12235" y="133802"/>
                </a:lnTo>
                <a:lnTo>
                  <a:pt x="15060" y="121416"/>
                </a:lnTo>
                <a:lnTo>
                  <a:pt x="17957" y="110388"/>
                </a:lnTo>
                <a:lnTo>
                  <a:pt x="21699" y="98030"/>
                </a:lnTo>
                <a:lnTo>
                  <a:pt x="26020" y="85819"/>
                </a:lnTo>
                <a:lnTo>
                  <a:pt x="30969" y="73855"/>
                </a:lnTo>
                <a:lnTo>
                  <a:pt x="36600" y="62237"/>
                </a:lnTo>
                <a:lnTo>
                  <a:pt x="42962" y="51065"/>
                </a:lnTo>
                <a:lnTo>
                  <a:pt x="50106" y="40437"/>
                </a:lnTo>
                <a:lnTo>
                  <a:pt x="58083" y="30454"/>
                </a:lnTo>
                <a:lnTo>
                  <a:pt x="66945" y="21216"/>
                </a:lnTo>
                <a:lnTo>
                  <a:pt x="79856" y="10704"/>
                </a:lnTo>
                <a:lnTo>
                  <a:pt x="91091" y="4401"/>
                </a:lnTo>
                <a:lnTo>
                  <a:pt x="103149" y="614"/>
                </a:lnTo>
                <a:lnTo>
                  <a:pt x="113830" y="0"/>
                </a:lnTo>
                <a:lnTo>
                  <a:pt x="126372" y="2854"/>
                </a:lnTo>
                <a:lnTo>
                  <a:pt x="137749" y="8985"/>
                </a:lnTo>
                <a:lnTo>
                  <a:pt x="147855" y="17514"/>
                </a:lnTo>
                <a:lnTo>
                  <a:pt x="156581" y="27564"/>
                </a:lnTo>
                <a:lnTo>
                  <a:pt x="165198" y="40362"/>
                </a:lnTo>
                <a:lnTo>
                  <a:pt x="171323" y="51494"/>
                </a:lnTo>
                <a:lnTo>
                  <a:pt x="176648" y="63042"/>
                </a:lnTo>
                <a:lnTo>
                  <a:pt x="181269" y="74937"/>
                </a:lnTo>
                <a:lnTo>
                  <a:pt x="185282" y="87109"/>
                </a:lnTo>
                <a:lnTo>
                  <a:pt x="188782" y="99486"/>
                </a:lnTo>
                <a:lnTo>
                  <a:pt x="191867" y="111999"/>
                </a:lnTo>
                <a:lnTo>
                  <a:pt x="194631" y="124577"/>
                </a:lnTo>
                <a:lnTo>
                  <a:pt x="196722" y="134874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376639" y="6386859"/>
            <a:ext cx="109902" cy="90385"/>
          </a:xfrm>
          <a:custGeom>
            <a:avLst/>
            <a:gdLst/>
            <a:ahLst/>
            <a:cxnLst/>
            <a:rect l="l" t="t" r="r" b="b"/>
            <a:pathLst>
              <a:path w="109902" h="90385">
                <a:moveTo>
                  <a:pt x="364" y="90385"/>
                </a:moveTo>
                <a:lnTo>
                  <a:pt x="0" y="78754"/>
                </a:lnTo>
                <a:lnTo>
                  <a:pt x="266" y="65876"/>
                </a:lnTo>
                <a:lnTo>
                  <a:pt x="1159" y="52381"/>
                </a:lnTo>
                <a:lnTo>
                  <a:pt x="2673" y="38897"/>
                </a:lnTo>
                <a:lnTo>
                  <a:pt x="4804" y="26053"/>
                </a:lnTo>
                <a:lnTo>
                  <a:pt x="7545" y="14476"/>
                </a:lnTo>
                <a:lnTo>
                  <a:pt x="9254" y="8826"/>
                </a:lnTo>
                <a:lnTo>
                  <a:pt x="10677" y="5003"/>
                </a:lnTo>
                <a:lnTo>
                  <a:pt x="13864" y="3098"/>
                </a:lnTo>
                <a:lnTo>
                  <a:pt x="19046" y="0"/>
                </a:lnTo>
                <a:lnTo>
                  <a:pt x="26120" y="4013"/>
                </a:lnTo>
                <a:lnTo>
                  <a:pt x="28444" y="9575"/>
                </a:lnTo>
                <a:lnTo>
                  <a:pt x="30768" y="15138"/>
                </a:lnTo>
                <a:lnTo>
                  <a:pt x="29752" y="21462"/>
                </a:lnTo>
                <a:lnTo>
                  <a:pt x="28698" y="27406"/>
                </a:lnTo>
                <a:lnTo>
                  <a:pt x="41349" y="27010"/>
                </a:lnTo>
                <a:lnTo>
                  <a:pt x="53917" y="28549"/>
                </a:lnTo>
                <a:lnTo>
                  <a:pt x="66106" y="31974"/>
                </a:lnTo>
                <a:lnTo>
                  <a:pt x="72627" y="34683"/>
                </a:lnTo>
                <a:lnTo>
                  <a:pt x="74202" y="35420"/>
                </a:lnTo>
                <a:lnTo>
                  <a:pt x="75980" y="36233"/>
                </a:lnTo>
                <a:lnTo>
                  <a:pt x="77644" y="35674"/>
                </a:lnTo>
                <a:lnTo>
                  <a:pt x="79054" y="35178"/>
                </a:lnTo>
                <a:lnTo>
                  <a:pt x="79968" y="33820"/>
                </a:lnTo>
                <a:lnTo>
                  <a:pt x="80781" y="32562"/>
                </a:lnTo>
                <a:lnTo>
                  <a:pt x="83321" y="28613"/>
                </a:lnTo>
                <a:lnTo>
                  <a:pt x="86089" y="24650"/>
                </a:lnTo>
                <a:lnTo>
                  <a:pt x="90014" y="22072"/>
                </a:lnTo>
                <a:lnTo>
                  <a:pt x="93938" y="19481"/>
                </a:lnTo>
                <a:lnTo>
                  <a:pt x="99259" y="18529"/>
                </a:lnTo>
                <a:lnTo>
                  <a:pt x="103336" y="20866"/>
                </a:lnTo>
                <a:lnTo>
                  <a:pt x="108975" y="24091"/>
                </a:lnTo>
                <a:lnTo>
                  <a:pt x="109902" y="32410"/>
                </a:lnTo>
                <a:lnTo>
                  <a:pt x="106778" y="38099"/>
                </a:lnTo>
                <a:lnTo>
                  <a:pt x="103641" y="43789"/>
                </a:lnTo>
                <a:lnTo>
                  <a:pt x="97659" y="47282"/>
                </a:lnTo>
                <a:lnTo>
                  <a:pt x="91677" y="49834"/>
                </a:lnTo>
                <a:lnTo>
                  <a:pt x="90318" y="50418"/>
                </a:lnTo>
                <a:lnTo>
                  <a:pt x="88845" y="51041"/>
                </a:lnTo>
                <a:lnTo>
                  <a:pt x="88032" y="52285"/>
                </a:lnTo>
                <a:lnTo>
                  <a:pt x="87194" y="53581"/>
                </a:lnTo>
                <a:lnTo>
                  <a:pt x="87245" y="55232"/>
                </a:lnTo>
                <a:lnTo>
                  <a:pt x="87309" y="56768"/>
                </a:lnTo>
                <a:lnTo>
                  <a:pt x="87121" y="69465"/>
                </a:lnTo>
                <a:lnTo>
                  <a:pt x="85624" y="82071"/>
                </a:lnTo>
                <a:lnTo>
                  <a:pt x="84375" y="88366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300998" y="6727884"/>
            <a:ext cx="90678" cy="92621"/>
          </a:xfrm>
          <a:custGeom>
            <a:avLst/>
            <a:gdLst/>
            <a:ahLst/>
            <a:cxnLst/>
            <a:rect l="l" t="t" r="r" b="b"/>
            <a:pathLst>
              <a:path w="90678" h="92621">
                <a:moveTo>
                  <a:pt x="4660" y="22440"/>
                </a:moveTo>
                <a:lnTo>
                  <a:pt x="11234" y="33451"/>
                </a:lnTo>
                <a:lnTo>
                  <a:pt x="18593" y="43955"/>
                </a:lnTo>
                <a:lnTo>
                  <a:pt x="26690" y="53902"/>
                </a:lnTo>
                <a:lnTo>
                  <a:pt x="35481" y="63241"/>
                </a:lnTo>
                <a:lnTo>
                  <a:pt x="44920" y="71923"/>
                </a:lnTo>
                <a:lnTo>
                  <a:pt x="54963" y="79898"/>
                </a:lnTo>
                <a:lnTo>
                  <a:pt x="63093" y="85534"/>
                </a:lnTo>
                <a:lnTo>
                  <a:pt x="68668" y="89179"/>
                </a:lnTo>
                <a:lnTo>
                  <a:pt x="75552" y="92621"/>
                </a:lnTo>
                <a:lnTo>
                  <a:pt x="81724" y="90119"/>
                </a:lnTo>
                <a:lnTo>
                  <a:pt x="84518" y="88988"/>
                </a:lnTo>
                <a:lnTo>
                  <a:pt x="86779" y="86702"/>
                </a:lnTo>
                <a:lnTo>
                  <a:pt x="88150" y="84023"/>
                </a:lnTo>
                <a:lnTo>
                  <a:pt x="90678" y="79057"/>
                </a:lnTo>
                <a:lnTo>
                  <a:pt x="90195" y="72974"/>
                </a:lnTo>
                <a:lnTo>
                  <a:pt x="88099" y="67817"/>
                </a:lnTo>
                <a:lnTo>
                  <a:pt x="85991" y="62661"/>
                </a:lnTo>
                <a:lnTo>
                  <a:pt x="82435" y="58242"/>
                </a:lnTo>
                <a:lnTo>
                  <a:pt x="78828" y="54000"/>
                </a:lnTo>
                <a:lnTo>
                  <a:pt x="70379" y="44431"/>
                </a:lnTo>
                <a:lnTo>
                  <a:pt x="61530" y="35223"/>
                </a:lnTo>
                <a:lnTo>
                  <a:pt x="52259" y="26456"/>
                </a:lnTo>
                <a:lnTo>
                  <a:pt x="42542" y="18210"/>
                </a:lnTo>
                <a:lnTo>
                  <a:pt x="32357" y="10568"/>
                </a:lnTo>
                <a:lnTo>
                  <a:pt x="22453" y="4076"/>
                </a:lnTo>
                <a:lnTo>
                  <a:pt x="19075" y="2006"/>
                </a:lnTo>
                <a:lnTo>
                  <a:pt x="15405" y="0"/>
                </a:lnTo>
                <a:lnTo>
                  <a:pt x="7315" y="203"/>
                </a:lnTo>
                <a:lnTo>
                  <a:pt x="3352" y="2857"/>
                </a:lnTo>
                <a:lnTo>
                  <a:pt x="1676" y="6642"/>
                </a:lnTo>
                <a:lnTo>
                  <a:pt x="0" y="10426"/>
                </a:lnTo>
                <a:lnTo>
                  <a:pt x="673" y="15163"/>
                </a:lnTo>
                <a:lnTo>
                  <a:pt x="4660" y="22440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300998" y="6727884"/>
            <a:ext cx="90678" cy="92621"/>
          </a:xfrm>
          <a:custGeom>
            <a:avLst/>
            <a:gdLst/>
            <a:ahLst/>
            <a:cxnLst/>
            <a:rect l="l" t="t" r="r" b="b"/>
            <a:pathLst>
              <a:path w="90678" h="92621">
                <a:moveTo>
                  <a:pt x="4660" y="22440"/>
                </a:moveTo>
                <a:lnTo>
                  <a:pt x="11234" y="33451"/>
                </a:lnTo>
                <a:lnTo>
                  <a:pt x="18593" y="43955"/>
                </a:lnTo>
                <a:lnTo>
                  <a:pt x="26690" y="53902"/>
                </a:lnTo>
                <a:lnTo>
                  <a:pt x="35481" y="63241"/>
                </a:lnTo>
                <a:lnTo>
                  <a:pt x="44920" y="71923"/>
                </a:lnTo>
                <a:lnTo>
                  <a:pt x="54963" y="79898"/>
                </a:lnTo>
                <a:lnTo>
                  <a:pt x="63093" y="85534"/>
                </a:lnTo>
                <a:lnTo>
                  <a:pt x="68668" y="89179"/>
                </a:lnTo>
                <a:lnTo>
                  <a:pt x="75552" y="92621"/>
                </a:lnTo>
                <a:lnTo>
                  <a:pt x="81724" y="90119"/>
                </a:lnTo>
                <a:lnTo>
                  <a:pt x="84518" y="88988"/>
                </a:lnTo>
                <a:lnTo>
                  <a:pt x="86779" y="86702"/>
                </a:lnTo>
                <a:lnTo>
                  <a:pt x="88150" y="84023"/>
                </a:lnTo>
                <a:lnTo>
                  <a:pt x="90678" y="79057"/>
                </a:lnTo>
                <a:lnTo>
                  <a:pt x="90195" y="72974"/>
                </a:lnTo>
                <a:lnTo>
                  <a:pt x="88099" y="67817"/>
                </a:lnTo>
                <a:lnTo>
                  <a:pt x="85991" y="62661"/>
                </a:lnTo>
                <a:lnTo>
                  <a:pt x="82435" y="58242"/>
                </a:lnTo>
                <a:lnTo>
                  <a:pt x="78828" y="54000"/>
                </a:lnTo>
                <a:lnTo>
                  <a:pt x="70379" y="44431"/>
                </a:lnTo>
                <a:lnTo>
                  <a:pt x="61530" y="35223"/>
                </a:lnTo>
                <a:lnTo>
                  <a:pt x="52259" y="26456"/>
                </a:lnTo>
                <a:lnTo>
                  <a:pt x="42542" y="18210"/>
                </a:lnTo>
                <a:lnTo>
                  <a:pt x="32357" y="10568"/>
                </a:lnTo>
                <a:lnTo>
                  <a:pt x="22453" y="4076"/>
                </a:lnTo>
                <a:lnTo>
                  <a:pt x="19075" y="2006"/>
                </a:lnTo>
                <a:lnTo>
                  <a:pt x="15405" y="0"/>
                </a:lnTo>
                <a:lnTo>
                  <a:pt x="11455" y="101"/>
                </a:lnTo>
                <a:lnTo>
                  <a:pt x="7315" y="203"/>
                </a:lnTo>
                <a:lnTo>
                  <a:pt x="3352" y="2857"/>
                </a:lnTo>
                <a:lnTo>
                  <a:pt x="1676" y="6642"/>
                </a:lnTo>
                <a:lnTo>
                  <a:pt x="0" y="10426"/>
                </a:lnTo>
                <a:lnTo>
                  <a:pt x="673" y="15163"/>
                </a:lnTo>
                <a:lnTo>
                  <a:pt x="4660" y="22440"/>
                </a:lnTo>
                <a:close/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34907" y="6484908"/>
            <a:ext cx="100291" cy="113372"/>
          </a:xfrm>
          <a:custGeom>
            <a:avLst/>
            <a:gdLst/>
            <a:ahLst/>
            <a:cxnLst/>
            <a:rect l="l" t="t" r="r" b="b"/>
            <a:pathLst>
              <a:path w="100291" h="113372">
                <a:moveTo>
                  <a:pt x="62420" y="15722"/>
                </a:moveTo>
                <a:lnTo>
                  <a:pt x="55613" y="13944"/>
                </a:lnTo>
                <a:lnTo>
                  <a:pt x="49187" y="10706"/>
                </a:lnTo>
                <a:lnTo>
                  <a:pt x="43713" y="6273"/>
                </a:lnTo>
                <a:lnTo>
                  <a:pt x="41401" y="4406"/>
                </a:lnTo>
                <a:lnTo>
                  <a:pt x="39192" y="2285"/>
                </a:lnTo>
                <a:lnTo>
                  <a:pt x="36448" y="1142"/>
                </a:lnTo>
                <a:lnTo>
                  <a:pt x="33705" y="0"/>
                </a:lnTo>
                <a:lnTo>
                  <a:pt x="30175" y="76"/>
                </a:lnTo>
                <a:lnTo>
                  <a:pt x="28143" y="2247"/>
                </a:lnTo>
                <a:lnTo>
                  <a:pt x="26034" y="4495"/>
                </a:lnTo>
                <a:lnTo>
                  <a:pt x="26263" y="8039"/>
                </a:lnTo>
                <a:lnTo>
                  <a:pt x="27076" y="10998"/>
                </a:lnTo>
                <a:lnTo>
                  <a:pt x="28727" y="17018"/>
                </a:lnTo>
                <a:lnTo>
                  <a:pt x="32296" y="22491"/>
                </a:lnTo>
                <a:lnTo>
                  <a:pt x="37134" y="26416"/>
                </a:lnTo>
                <a:lnTo>
                  <a:pt x="39369" y="28244"/>
                </a:lnTo>
                <a:lnTo>
                  <a:pt x="42202" y="30810"/>
                </a:lnTo>
                <a:lnTo>
                  <a:pt x="40982" y="33426"/>
                </a:lnTo>
                <a:lnTo>
                  <a:pt x="40512" y="34404"/>
                </a:lnTo>
                <a:lnTo>
                  <a:pt x="39573" y="35039"/>
                </a:lnTo>
                <a:lnTo>
                  <a:pt x="38684" y="35636"/>
                </a:lnTo>
                <a:lnTo>
                  <a:pt x="4203" y="58445"/>
                </a:lnTo>
                <a:lnTo>
                  <a:pt x="2222" y="59753"/>
                </a:lnTo>
                <a:lnTo>
                  <a:pt x="0" y="61556"/>
                </a:lnTo>
                <a:lnTo>
                  <a:pt x="253" y="63919"/>
                </a:lnTo>
                <a:lnTo>
                  <a:pt x="431" y="65519"/>
                </a:lnTo>
                <a:lnTo>
                  <a:pt x="1790" y="66789"/>
                </a:lnTo>
                <a:lnTo>
                  <a:pt x="3314" y="67297"/>
                </a:lnTo>
                <a:lnTo>
                  <a:pt x="4838" y="67805"/>
                </a:lnTo>
                <a:lnTo>
                  <a:pt x="6502" y="67691"/>
                </a:lnTo>
                <a:lnTo>
                  <a:pt x="8089" y="67462"/>
                </a:lnTo>
                <a:lnTo>
                  <a:pt x="20306" y="64192"/>
                </a:lnTo>
                <a:lnTo>
                  <a:pt x="32192" y="59521"/>
                </a:lnTo>
                <a:lnTo>
                  <a:pt x="41490" y="56553"/>
                </a:lnTo>
                <a:lnTo>
                  <a:pt x="41313" y="58635"/>
                </a:lnTo>
                <a:lnTo>
                  <a:pt x="39636" y="60236"/>
                </a:lnTo>
                <a:lnTo>
                  <a:pt x="38112" y="61645"/>
                </a:lnTo>
                <a:lnTo>
                  <a:pt x="29157" y="70678"/>
                </a:lnTo>
                <a:lnTo>
                  <a:pt x="20983" y="80412"/>
                </a:lnTo>
                <a:lnTo>
                  <a:pt x="19278" y="82664"/>
                </a:lnTo>
                <a:lnTo>
                  <a:pt x="18199" y="84124"/>
                </a:lnTo>
                <a:lnTo>
                  <a:pt x="17106" y="85686"/>
                </a:lnTo>
                <a:lnTo>
                  <a:pt x="16890" y="87490"/>
                </a:lnTo>
                <a:lnTo>
                  <a:pt x="16675" y="89293"/>
                </a:lnTo>
                <a:lnTo>
                  <a:pt x="17665" y="91376"/>
                </a:lnTo>
                <a:lnTo>
                  <a:pt x="19443" y="91744"/>
                </a:lnTo>
                <a:lnTo>
                  <a:pt x="20294" y="91922"/>
                </a:lnTo>
                <a:lnTo>
                  <a:pt x="21158" y="91694"/>
                </a:lnTo>
                <a:lnTo>
                  <a:pt x="21996" y="91427"/>
                </a:lnTo>
                <a:lnTo>
                  <a:pt x="33432" y="86069"/>
                </a:lnTo>
                <a:lnTo>
                  <a:pt x="44176" y="79142"/>
                </a:lnTo>
                <a:lnTo>
                  <a:pt x="52552" y="74295"/>
                </a:lnTo>
                <a:lnTo>
                  <a:pt x="45999" y="85273"/>
                </a:lnTo>
                <a:lnTo>
                  <a:pt x="41071" y="97066"/>
                </a:lnTo>
                <a:lnTo>
                  <a:pt x="38011" y="108699"/>
                </a:lnTo>
                <a:lnTo>
                  <a:pt x="37693" y="110299"/>
                </a:lnTo>
                <a:lnTo>
                  <a:pt x="37655" y="112369"/>
                </a:lnTo>
                <a:lnTo>
                  <a:pt x="39115" y="113093"/>
                </a:lnTo>
                <a:lnTo>
                  <a:pt x="39700" y="113372"/>
                </a:lnTo>
                <a:lnTo>
                  <a:pt x="40385" y="113347"/>
                </a:lnTo>
                <a:lnTo>
                  <a:pt x="41033" y="113258"/>
                </a:lnTo>
                <a:lnTo>
                  <a:pt x="46088" y="112572"/>
                </a:lnTo>
                <a:lnTo>
                  <a:pt x="50203" y="108953"/>
                </a:lnTo>
                <a:lnTo>
                  <a:pt x="53746" y="105270"/>
                </a:lnTo>
                <a:lnTo>
                  <a:pt x="58483" y="100330"/>
                </a:lnTo>
                <a:lnTo>
                  <a:pt x="62788" y="94983"/>
                </a:lnTo>
                <a:lnTo>
                  <a:pt x="67081" y="89649"/>
                </a:lnTo>
                <a:lnTo>
                  <a:pt x="75043" y="79759"/>
                </a:lnTo>
                <a:lnTo>
                  <a:pt x="83009" y="69868"/>
                </a:lnTo>
                <a:lnTo>
                  <a:pt x="90977" y="59976"/>
                </a:lnTo>
                <a:lnTo>
                  <a:pt x="98947" y="50086"/>
                </a:lnTo>
                <a:lnTo>
                  <a:pt x="99682" y="49174"/>
                </a:lnTo>
                <a:lnTo>
                  <a:pt x="99910" y="48882"/>
                </a:lnTo>
                <a:lnTo>
                  <a:pt x="100164" y="48564"/>
                </a:lnTo>
                <a:lnTo>
                  <a:pt x="100215" y="48183"/>
                </a:lnTo>
                <a:lnTo>
                  <a:pt x="100291" y="47561"/>
                </a:lnTo>
                <a:lnTo>
                  <a:pt x="99809" y="47015"/>
                </a:lnTo>
                <a:lnTo>
                  <a:pt x="99364" y="46570"/>
                </a:lnTo>
                <a:lnTo>
                  <a:pt x="90805" y="37131"/>
                </a:lnTo>
                <a:lnTo>
                  <a:pt x="83077" y="27004"/>
                </a:lnTo>
                <a:lnTo>
                  <a:pt x="76236" y="16261"/>
                </a:lnTo>
                <a:lnTo>
                  <a:pt x="74129" y="12496"/>
                </a:lnTo>
                <a:lnTo>
                  <a:pt x="70611" y="14325"/>
                </a:lnTo>
                <a:lnTo>
                  <a:pt x="66649" y="15265"/>
                </a:lnTo>
                <a:lnTo>
                  <a:pt x="62420" y="15722"/>
                </a:lnTo>
                <a:close/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242629" y="6515246"/>
            <a:ext cx="274251" cy="166639"/>
          </a:xfrm>
          <a:custGeom>
            <a:avLst/>
            <a:gdLst/>
            <a:ahLst/>
            <a:cxnLst/>
            <a:rect l="l" t="t" r="r" b="b"/>
            <a:pathLst>
              <a:path w="274251" h="166639">
                <a:moveTo>
                  <a:pt x="0" y="28713"/>
                </a:moveTo>
                <a:lnTo>
                  <a:pt x="249" y="41406"/>
                </a:lnTo>
                <a:lnTo>
                  <a:pt x="1028" y="54076"/>
                </a:lnTo>
                <a:lnTo>
                  <a:pt x="6748" y="59882"/>
                </a:lnTo>
                <a:lnTo>
                  <a:pt x="15941" y="67976"/>
                </a:lnTo>
                <a:lnTo>
                  <a:pt x="25799" y="75550"/>
                </a:lnTo>
                <a:lnTo>
                  <a:pt x="36156" y="82761"/>
                </a:lnTo>
                <a:lnTo>
                  <a:pt x="46847" y="89765"/>
                </a:lnTo>
                <a:lnTo>
                  <a:pt x="57708" y="96719"/>
                </a:lnTo>
                <a:lnTo>
                  <a:pt x="68572" y="103780"/>
                </a:lnTo>
                <a:lnTo>
                  <a:pt x="79275" y="111104"/>
                </a:lnTo>
                <a:lnTo>
                  <a:pt x="89653" y="118848"/>
                </a:lnTo>
                <a:lnTo>
                  <a:pt x="99540" y="127168"/>
                </a:lnTo>
                <a:lnTo>
                  <a:pt x="108771" y="136221"/>
                </a:lnTo>
                <a:lnTo>
                  <a:pt x="117182" y="146164"/>
                </a:lnTo>
                <a:lnTo>
                  <a:pt x="118072" y="147342"/>
                </a:lnTo>
                <a:lnTo>
                  <a:pt x="126124" y="157583"/>
                </a:lnTo>
                <a:lnTo>
                  <a:pt x="136258" y="165061"/>
                </a:lnTo>
                <a:lnTo>
                  <a:pt x="147343" y="166639"/>
                </a:lnTo>
                <a:lnTo>
                  <a:pt x="159146" y="163780"/>
                </a:lnTo>
                <a:lnTo>
                  <a:pt x="170471" y="158635"/>
                </a:lnTo>
                <a:lnTo>
                  <a:pt x="171509" y="158109"/>
                </a:lnTo>
                <a:lnTo>
                  <a:pt x="182835" y="152366"/>
                </a:lnTo>
                <a:lnTo>
                  <a:pt x="194162" y="146623"/>
                </a:lnTo>
                <a:lnTo>
                  <a:pt x="205490" y="140879"/>
                </a:lnTo>
                <a:lnTo>
                  <a:pt x="216818" y="135136"/>
                </a:lnTo>
                <a:lnTo>
                  <a:pt x="228146" y="129393"/>
                </a:lnTo>
                <a:lnTo>
                  <a:pt x="239473" y="123650"/>
                </a:lnTo>
                <a:lnTo>
                  <a:pt x="250799" y="117906"/>
                </a:lnTo>
                <a:lnTo>
                  <a:pt x="254898" y="115778"/>
                </a:lnTo>
                <a:lnTo>
                  <a:pt x="265899" y="108540"/>
                </a:lnTo>
                <a:lnTo>
                  <a:pt x="273379" y="98374"/>
                </a:lnTo>
                <a:lnTo>
                  <a:pt x="274251" y="84292"/>
                </a:lnTo>
                <a:lnTo>
                  <a:pt x="270077" y="72567"/>
                </a:lnTo>
                <a:lnTo>
                  <a:pt x="269444" y="71340"/>
                </a:lnTo>
                <a:lnTo>
                  <a:pt x="263009" y="60364"/>
                </a:lnTo>
                <a:lnTo>
                  <a:pt x="257111" y="49136"/>
                </a:lnTo>
                <a:lnTo>
                  <a:pt x="256544" y="47710"/>
                </a:lnTo>
                <a:lnTo>
                  <a:pt x="252413" y="35500"/>
                </a:lnTo>
                <a:lnTo>
                  <a:pt x="246405" y="24434"/>
                </a:lnTo>
                <a:lnTo>
                  <a:pt x="244535" y="22627"/>
                </a:lnTo>
                <a:lnTo>
                  <a:pt x="232935" y="18750"/>
                </a:lnTo>
                <a:lnTo>
                  <a:pt x="223761" y="24422"/>
                </a:lnTo>
                <a:lnTo>
                  <a:pt x="221132" y="30505"/>
                </a:lnTo>
                <a:lnTo>
                  <a:pt x="225361" y="37210"/>
                </a:lnTo>
                <a:lnTo>
                  <a:pt x="229387" y="42494"/>
                </a:lnTo>
                <a:lnTo>
                  <a:pt x="233184" y="47472"/>
                </a:lnTo>
                <a:lnTo>
                  <a:pt x="236994" y="52463"/>
                </a:lnTo>
                <a:lnTo>
                  <a:pt x="240791" y="57454"/>
                </a:lnTo>
                <a:lnTo>
                  <a:pt x="244449" y="62255"/>
                </a:lnTo>
                <a:lnTo>
                  <a:pt x="248221" y="67335"/>
                </a:lnTo>
                <a:lnTo>
                  <a:pt x="249046" y="73304"/>
                </a:lnTo>
                <a:lnTo>
                  <a:pt x="249884" y="79273"/>
                </a:lnTo>
                <a:lnTo>
                  <a:pt x="246544" y="86283"/>
                </a:lnTo>
                <a:lnTo>
                  <a:pt x="240601" y="87299"/>
                </a:lnTo>
                <a:lnTo>
                  <a:pt x="232485" y="88671"/>
                </a:lnTo>
                <a:lnTo>
                  <a:pt x="227164" y="79273"/>
                </a:lnTo>
                <a:lnTo>
                  <a:pt x="220141" y="74993"/>
                </a:lnTo>
                <a:lnTo>
                  <a:pt x="215364" y="72892"/>
                </a:lnTo>
                <a:lnTo>
                  <a:pt x="203844" y="72182"/>
                </a:lnTo>
                <a:lnTo>
                  <a:pt x="191635" y="74048"/>
                </a:lnTo>
                <a:lnTo>
                  <a:pt x="179412" y="74955"/>
                </a:lnTo>
                <a:lnTo>
                  <a:pt x="177713" y="74807"/>
                </a:lnTo>
                <a:lnTo>
                  <a:pt x="165345" y="72311"/>
                </a:lnTo>
                <a:lnTo>
                  <a:pt x="153047" y="71564"/>
                </a:lnTo>
                <a:lnTo>
                  <a:pt x="145788" y="74108"/>
                </a:lnTo>
                <a:lnTo>
                  <a:pt x="135258" y="81405"/>
                </a:lnTo>
                <a:lnTo>
                  <a:pt x="124497" y="88531"/>
                </a:lnTo>
                <a:lnTo>
                  <a:pt x="120027" y="90639"/>
                </a:lnTo>
                <a:lnTo>
                  <a:pt x="114248" y="91439"/>
                </a:lnTo>
                <a:lnTo>
                  <a:pt x="110515" y="88226"/>
                </a:lnTo>
                <a:lnTo>
                  <a:pt x="105422" y="83858"/>
                </a:lnTo>
                <a:lnTo>
                  <a:pt x="107594" y="75234"/>
                </a:lnTo>
                <a:lnTo>
                  <a:pt x="112216" y="70383"/>
                </a:lnTo>
                <a:lnTo>
                  <a:pt x="116839" y="65544"/>
                </a:lnTo>
                <a:lnTo>
                  <a:pt x="123253" y="62636"/>
                </a:lnTo>
                <a:lnTo>
                  <a:pt x="127672" y="57607"/>
                </a:lnTo>
                <a:lnTo>
                  <a:pt x="128583" y="56497"/>
                </a:lnTo>
                <a:lnTo>
                  <a:pt x="133203" y="45128"/>
                </a:lnTo>
                <a:lnTo>
                  <a:pt x="131762" y="32892"/>
                </a:lnTo>
                <a:lnTo>
                  <a:pt x="128523" y="24726"/>
                </a:lnTo>
                <a:lnTo>
                  <a:pt x="120802" y="18580"/>
                </a:lnTo>
                <a:lnTo>
                  <a:pt x="112178" y="16903"/>
                </a:lnTo>
                <a:lnTo>
                  <a:pt x="99379" y="16162"/>
                </a:lnTo>
                <a:lnTo>
                  <a:pt x="87158" y="15400"/>
                </a:lnTo>
                <a:lnTo>
                  <a:pt x="77457" y="9969"/>
                </a:lnTo>
                <a:lnTo>
                  <a:pt x="74840" y="5880"/>
                </a:lnTo>
                <a:lnTo>
                  <a:pt x="72093" y="4500"/>
                </a:lnTo>
                <a:lnTo>
                  <a:pt x="62690" y="8268"/>
                </a:lnTo>
                <a:lnTo>
                  <a:pt x="52590" y="14325"/>
                </a:lnTo>
                <a:lnTo>
                  <a:pt x="45808" y="11797"/>
                </a:lnTo>
                <a:lnTo>
                  <a:pt x="37303" y="2974"/>
                </a:lnTo>
                <a:lnTo>
                  <a:pt x="28168" y="0"/>
                </a:lnTo>
                <a:lnTo>
                  <a:pt x="23304" y="2057"/>
                </a:lnTo>
                <a:lnTo>
                  <a:pt x="21818" y="9817"/>
                </a:lnTo>
                <a:lnTo>
                  <a:pt x="16535" y="10096"/>
                </a:lnTo>
                <a:lnTo>
                  <a:pt x="11645" y="10363"/>
                </a:lnTo>
                <a:lnTo>
                  <a:pt x="7314" y="3505"/>
                </a:lnTo>
                <a:lnTo>
                  <a:pt x="3073" y="5968"/>
                </a:lnTo>
                <a:lnTo>
                  <a:pt x="977" y="7175"/>
                </a:lnTo>
                <a:lnTo>
                  <a:pt x="596" y="9982"/>
                </a:lnTo>
                <a:lnTo>
                  <a:pt x="456" y="12395"/>
                </a:lnTo>
                <a:lnTo>
                  <a:pt x="279" y="16022"/>
                </a:lnTo>
                <a:lnTo>
                  <a:pt x="0" y="28713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344645" y="6538130"/>
            <a:ext cx="144424" cy="72694"/>
          </a:xfrm>
          <a:custGeom>
            <a:avLst/>
            <a:gdLst/>
            <a:ahLst/>
            <a:cxnLst/>
            <a:rect l="l" t="t" r="r" b="b"/>
            <a:pathLst>
              <a:path w="144424" h="72694">
                <a:moveTo>
                  <a:pt x="32994" y="10426"/>
                </a:moveTo>
                <a:lnTo>
                  <a:pt x="31615" y="22924"/>
                </a:lnTo>
                <a:lnTo>
                  <a:pt x="28284" y="34586"/>
                </a:lnTo>
                <a:lnTo>
                  <a:pt x="24371" y="40563"/>
                </a:lnTo>
                <a:lnTo>
                  <a:pt x="17411" y="43167"/>
                </a:lnTo>
                <a:lnTo>
                  <a:pt x="11518" y="46761"/>
                </a:lnTo>
                <a:lnTo>
                  <a:pt x="5613" y="50355"/>
                </a:lnTo>
                <a:lnTo>
                  <a:pt x="0" y="56743"/>
                </a:lnTo>
                <a:lnTo>
                  <a:pt x="1790" y="63411"/>
                </a:lnTo>
                <a:lnTo>
                  <a:pt x="3530" y="69837"/>
                </a:lnTo>
                <a:lnTo>
                  <a:pt x="11633" y="72694"/>
                </a:lnTo>
                <a:lnTo>
                  <a:pt x="18097" y="71107"/>
                </a:lnTo>
                <a:lnTo>
                  <a:pt x="24574" y="69532"/>
                </a:lnTo>
                <a:lnTo>
                  <a:pt x="29743" y="64833"/>
                </a:lnTo>
                <a:lnTo>
                  <a:pt x="34721" y="60413"/>
                </a:lnTo>
                <a:lnTo>
                  <a:pt x="39700" y="55981"/>
                </a:lnTo>
                <a:lnTo>
                  <a:pt x="45135" y="51485"/>
                </a:lnTo>
                <a:lnTo>
                  <a:pt x="51714" y="50457"/>
                </a:lnTo>
                <a:lnTo>
                  <a:pt x="55829" y="49822"/>
                </a:lnTo>
                <a:lnTo>
                  <a:pt x="60007" y="50609"/>
                </a:lnTo>
                <a:lnTo>
                  <a:pt x="64134" y="51168"/>
                </a:lnTo>
                <a:lnTo>
                  <a:pt x="76746" y="52177"/>
                </a:lnTo>
                <a:lnTo>
                  <a:pt x="89398" y="51784"/>
                </a:lnTo>
                <a:lnTo>
                  <a:pt x="101929" y="49996"/>
                </a:lnTo>
                <a:lnTo>
                  <a:pt x="107213" y="48806"/>
                </a:lnTo>
                <a:lnTo>
                  <a:pt x="108711" y="48437"/>
                </a:lnTo>
                <a:lnTo>
                  <a:pt x="110236" y="48031"/>
                </a:lnTo>
                <a:lnTo>
                  <a:pt x="111785" y="48107"/>
                </a:lnTo>
                <a:lnTo>
                  <a:pt x="120446" y="48552"/>
                </a:lnTo>
                <a:lnTo>
                  <a:pt x="122300" y="62331"/>
                </a:lnTo>
                <a:lnTo>
                  <a:pt x="130619" y="64846"/>
                </a:lnTo>
                <a:lnTo>
                  <a:pt x="137744" y="66992"/>
                </a:lnTo>
                <a:lnTo>
                  <a:pt x="144424" y="58597"/>
                </a:lnTo>
                <a:lnTo>
                  <a:pt x="143649" y="51193"/>
                </a:lnTo>
                <a:lnTo>
                  <a:pt x="142887" y="43776"/>
                </a:lnTo>
                <a:lnTo>
                  <a:pt x="137528" y="37795"/>
                </a:lnTo>
                <a:lnTo>
                  <a:pt x="132486" y="32321"/>
                </a:lnTo>
                <a:lnTo>
                  <a:pt x="129895" y="29489"/>
                </a:lnTo>
                <a:lnTo>
                  <a:pt x="127292" y="26619"/>
                </a:lnTo>
                <a:lnTo>
                  <a:pt x="125475" y="23228"/>
                </a:lnTo>
                <a:lnTo>
                  <a:pt x="121564" y="15900"/>
                </a:lnTo>
                <a:lnTo>
                  <a:pt x="121665" y="6705"/>
                </a:lnTo>
                <a:lnTo>
                  <a:pt x="116751" y="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402189" y="6454183"/>
            <a:ext cx="91236" cy="42862"/>
          </a:xfrm>
          <a:custGeom>
            <a:avLst/>
            <a:gdLst/>
            <a:ahLst/>
            <a:cxnLst/>
            <a:rect l="l" t="t" r="r" b="b"/>
            <a:pathLst>
              <a:path w="91236" h="42862">
                <a:moveTo>
                  <a:pt x="0" y="42862"/>
                </a:moveTo>
                <a:lnTo>
                  <a:pt x="12519" y="40518"/>
                </a:lnTo>
                <a:lnTo>
                  <a:pt x="24951" y="37755"/>
                </a:lnTo>
                <a:lnTo>
                  <a:pt x="37201" y="34352"/>
                </a:lnTo>
                <a:lnTo>
                  <a:pt x="49172" y="30089"/>
                </a:lnTo>
                <a:lnTo>
                  <a:pt x="61483" y="24344"/>
                </a:lnTo>
                <a:lnTo>
                  <a:pt x="72453" y="17622"/>
                </a:lnTo>
                <a:lnTo>
                  <a:pt x="82429" y="9588"/>
                </a:lnTo>
                <a:lnTo>
                  <a:pt x="91098" y="177"/>
                </a:lnTo>
                <a:lnTo>
                  <a:pt x="91236" y="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014216" y="6297731"/>
            <a:ext cx="560501" cy="242947"/>
          </a:xfrm>
          <a:custGeom>
            <a:avLst/>
            <a:gdLst/>
            <a:ahLst/>
            <a:cxnLst/>
            <a:rect l="l" t="t" r="r" b="b"/>
            <a:pathLst>
              <a:path w="560501" h="242947">
                <a:moveTo>
                  <a:pt x="383362" y="241960"/>
                </a:moveTo>
                <a:lnTo>
                  <a:pt x="396169" y="242930"/>
                </a:lnTo>
                <a:lnTo>
                  <a:pt x="408997" y="242947"/>
                </a:lnTo>
                <a:lnTo>
                  <a:pt x="421790" y="242035"/>
                </a:lnTo>
                <a:lnTo>
                  <a:pt x="447041" y="237524"/>
                </a:lnTo>
                <a:lnTo>
                  <a:pt x="471464" y="229597"/>
                </a:lnTo>
                <a:lnTo>
                  <a:pt x="494603" y="218449"/>
                </a:lnTo>
                <a:lnTo>
                  <a:pt x="515999" y="204280"/>
                </a:lnTo>
                <a:lnTo>
                  <a:pt x="535196" y="187288"/>
                </a:lnTo>
                <a:lnTo>
                  <a:pt x="550392" y="169506"/>
                </a:lnTo>
                <a:lnTo>
                  <a:pt x="560501" y="147878"/>
                </a:lnTo>
                <a:lnTo>
                  <a:pt x="558983" y="135714"/>
                </a:lnTo>
                <a:lnTo>
                  <a:pt x="544798" y="114541"/>
                </a:lnTo>
                <a:lnTo>
                  <a:pt x="522292" y="92769"/>
                </a:lnTo>
                <a:lnTo>
                  <a:pt x="503318" y="75860"/>
                </a:lnTo>
                <a:lnTo>
                  <a:pt x="483771" y="59618"/>
                </a:lnTo>
                <a:lnTo>
                  <a:pt x="465386" y="45376"/>
                </a:lnTo>
                <a:lnTo>
                  <a:pt x="444431" y="30784"/>
                </a:lnTo>
                <a:lnTo>
                  <a:pt x="422390" y="18061"/>
                </a:lnTo>
                <a:lnTo>
                  <a:pt x="405091" y="10287"/>
                </a:lnTo>
                <a:lnTo>
                  <a:pt x="381027" y="3017"/>
                </a:lnTo>
                <a:lnTo>
                  <a:pt x="356139" y="0"/>
                </a:lnTo>
                <a:lnTo>
                  <a:pt x="343664" y="351"/>
                </a:lnTo>
                <a:lnTo>
                  <a:pt x="324053" y="3822"/>
                </a:lnTo>
                <a:lnTo>
                  <a:pt x="300438" y="13138"/>
                </a:lnTo>
                <a:lnTo>
                  <a:pt x="281787" y="23114"/>
                </a:lnTo>
                <a:lnTo>
                  <a:pt x="253341" y="39206"/>
                </a:lnTo>
                <a:lnTo>
                  <a:pt x="225041" y="55554"/>
                </a:lnTo>
                <a:lnTo>
                  <a:pt x="196873" y="72127"/>
                </a:lnTo>
                <a:lnTo>
                  <a:pt x="168820" y="88897"/>
                </a:lnTo>
                <a:lnTo>
                  <a:pt x="140866" y="105837"/>
                </a:lnTo>
                <a:lnTo>
                  <a:pt x="112996" y="122917"/>
                </a:lnTo>
                <a:lnTo>
                  <a:pt x="85194" y="140109"/>
                </a:lnTo>
                <a:lnTo>
                  <a:pt x="57443" y="157385"/>
                </a:lnTo>
                <a:lnTo>
                  <a:pt x="29727" y="174716"/>
                </a:lnTo>
                <a:lnTo>
                  <a:pt x="2032" y="192074"/>
                </a:lnTo>
                <a:lnTo>
                  <a:pt x="1320" y="192519"/>
                </a:lnTo>
                <a:lnTo>
                  <a:pt x="558" y="193040"/>
                </a:lnTo>
                <a:lnTo>
                  <a:pt x="304" y="193840"/>
                </a:lnTo>
                <a:lnTo>
                  <a:pt x="0" y="194830"/>
                </a:lnTo>
                <a:lnTo>
                  <a:pt x="609" y="195859"/>
                </a:lnTo>
                <a:lnTo>
                  <a:pt x="1181" y="196723"/>
                </a:lnTo>
                <a:lnTo>
                  <a:pt x="8196" y="207306"/>
                </a:lnTo>
                <a:lnTo>
                  <a:pt x="15212" y="217891"/>
                </a:lnTo>
                <a:lnTo>
                  <a:pt x="22227" y="228479"/>
                </a:lnTo>
                <a:lnTo>
                  <a:pt x="25831" y="233921"/>
                </a:lnTo>
                <a:lnTo>
                  <a:pt x="27279" y="236105"/>
                </a:lnTo>
                <a:lnTo>
                  <a:pt x="28943" y="238442"/>
                </a:lnTo>
                <a:lnTo>
                  <a:pt x="31470" y="239153"/>
                </a:lnTo>
                <a:lnTo>
                  <a:pt x="33845" y="239826"/>
                </a:lnTo>
                <a:lnTo>
                  <a:pt x="50298" y="232942"/>
                </a:lnTo>
                <a:lnTo>
                  <a:pt x="61957" y="227873"/>
                </a:lnTo>
                <a:lnTo>
                  <a:pt x="73570" y="222700"/>
                </a:lnTo>
                <a:lnTo>
                  <a:pt x="85137" y="217424"/>
                </a:lnTo>
                <a:lnTo>
                  <a:pt x="96657" y="212046"/>
                </a:lnTo>
                <a:lnTo>
                  <a:pt x="108128" y="206566"/>
                </a:lnTo>
                <a:lnTo>
                  <a:pt x="119551" y="200985"/>
                </a:lnTo>
                <a:lnTo>
                  <a:pt x="130923" y="195302"/>
                </a:lnTo>
                <a:lnTo>
                  <a:pt x="142245" y="189520"/>
                </a:lnTo>
                <a:lnTo>
                  <a:pt x="153515" y="183637"/>
                </a:lnTo>
                <a:lnTo>
                  <a:pt x="164732" y="177655"/>
                </a:lnTo>
                <a:lnTo>
                  <a:pt x="175895" y="171574"/>
                </a:lnTo>
                <a:lnTo>
                  <a:pt x="187004" y="165394"/>
                </a:lnTo>
                <a:lnTo>
                  <a:pt x="198058" y="159116"/>
                </a:lnTo>
                <a:lnTo>
                  <a:pt x="209056" y="152740"/>
                </a:lnTo>
                <a:lnTo>
                  <a:pt x="219996" y="146267"/>
                </a:lnTo>
                <a:lnTo>
                  <a:pt x="230878" y="139697"/>
                </a:lnTo>
                <a:lnTo>
                  <a:pt x="236448" y="136283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239493" y="6405758"/>
            <a:ext cx="22817" cy="175844"/>
          </a:xfrm>
          <a:custGeom>
            <a:avLst/>
            <a:gdLst/>
            <a:ahLst/>
            <a:cxnLst/>
            <a:rect l="l" t="t" r="r" b="b"/>
            <a:pathLst>
              <a:path w="22817" h="175844">
                <a:moveTo>
                  <a:pt x="22817" y="0"/>
                </a:moveTo>
                <a:lnTo>
                  <a:pt x="19301" y="12216"/>
                </a:lnTo>
                <a:lnTo>
                  <a:pt x="16076" y="24512"/>
                </a:lnTo>
                <a:lnTo>
                  <a:pt x="13142" y="36880"/>
                </a:lnTo>
                <a:lnTo>
                  <a:pt x="10501" y="49315"/>
                </a:lnTo>
                <a:lnTo>
                  <a:pt x="8152" y="61808"/>
                </a:lnTo>
                <a:lnTo>
                  <a:pt x="6098" y="74353"/>
                </a:lnTo>
                <a:lnTo>
                  <a:pt x="4339" y="86943"/>
                </a:lnTo>
                <a:lnTo>
                  <a:pt x="2876" y="99570"/>
                </a:lnTo>
                <a:lnTo>
                  <a:pt x="1709" y="112229"/>
                </a:lnTo>
                <a:lnTo>
                  <a:pt x="840" y="124912"/>
                </a:lnTo>
                <a:lnTo>
                  <a:pt x="270" y="137611"/>
                </a:lnTo>
                <a:lnTo>
                  <a:pt x="0" y="150321"/>
                </a:lnTo>
                <a:lnTo>
                  <a:pt x="29" y="163034"/>
                </a:lnTo>
                <a:lnTo>
                  <a:pt x="364" y="175844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245915" y="6508399"/>
            <a:ext cx="83616" cy="22783"/>
          </a:xfrm>
          <a:custGeom>
            <a:avLst/>
            <a:gdLst/>
            <a:ahLst/>
            <a:cxnLst/>
            <a:rect l="l" t="t" r="r" b="b"/>
            <a:pathLst>
              <a:path w="83616" h="22783">
                <a:moveTo>
                  <a:pt x="0" y="0"/>
                </a:moveTo>
                <a:lnTo>
                  <a:pt x="762" y="4076"/>
                </a:lnTo>
                <a:lnTo>
                  <a:pt x="1587" y="8293"/>
                </a:lnTo>
                <a:lnTo>
                  <a:pt x="3886" y="11747"/>
                </a:lnTo>
                <a:lnTo>
                  <a:pt x="6197" y="15201"/>
                </a:lnTo>
                <a:lnTo>
                  <a:pt x="10401" y="17741"/>
                </a:lnTo>
                <a:lnTo>
                  <a:pt x="14452" y="16802"/>
                </a:lnTo>
                <a:lnTo>
                  <a:pt x="21450" y="15189"/>
                </a:lnTo>
                <a:lnTo>
                  <a:pt x="23241" y="5232"/>
                </a:lnTo>
                <a:lnTo>
                  <a:pt x="29781" y="2273"/>
                </a:lnTo>
                <a:lnTo>
                  <a:pt x="32562" y="7975"/>
                </a:lnTo>
                <a:lnTo>
                  <a:pt x="35509" y="13893"/>
                </a:lnTo>
                <a:lnTo>
                  <a:pt x="40525" y="17767"/>
                </a:lnTo>
                <a:lnTo>
                  <a:pt x="45542" y="21640"/>
                </a:lnTo>
                <a:lnTo>
                  <a:pt x="53289" y="22783"/>
                </a:lnTo>
                <a:lnTo>
                  <a:pt x="58039" y="18592"/>
                </a:lnTo>
                <a:lnTo>
                  <a:pt x="61696" y="15379"/>
                </a:lnTo>
                <a:lnTo>
                  <a:pt x="62814" y="9867"/>
                </a:lnTo>
                <a:lnTo>
                  <a:pt x="66725" y="6959"/>
                </a:lnTo>
                <a:lnTo>
                  <a:pt x="67411" y="10020"/>
                </a:lnTo>
                <a:lnTo>
                  <a:pt x="68110" y="13131"/>
                </a:lnTo>
                <a:lnTo>
                  <a:pt x="69773" y="15798"/>
                </a:lnTo>
                <a:lnTo>
                  <a:pt x="71424" y="18453"/>
                </a:lnTo>
                <a:lnTo>
                  <a:pt x="74231" y="20599"/>
                </a:lnTo>
                <a:lnTo>
                  <a:pt x="77368" y="20599"/>
                </a:lnTo>
                <a:lnTo>
                  <a:pt x="80492" y="20599"/>
                </a:lnTo>
                <a:lnTo>
                  <a:pt x="83616" y="17818"/>
                </a:lnTo>
                <a:lnTo>
                  <a:pt x="83235" y="14719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388173" y="6584965"/>
            <a:ext cx="246049" cy="156496"/>
          </a:xfrm>
          <a:custGeom>
            <a:avLst/>
            <a:gdLst/>
            <a:ahLst/>
            <a:cxnLst/>
            <a:rect l="l" t="t" r="r" b="b"/>
            <a:pathLst>
              <a:path w="246049" h="156496">
                <a:moveTo>
                  <a:pt x="79720" y="39490"/>
                </a:moveTo>
                <a:lnTo>
                  <a:pt x="68630" y="46895"/>
                </a:lnTo>
                <a:lnTo>
                  <a:pt x="67380" y="47556"/>
                </a:lnTo>
                <a:lnTo>
                  <a:pt x="56144" y="53510"/>
                </a:lnTo>
                <a:lnTo>
                  <a:pt x="44950" y="59548"/>
                </a:lnTo>
                <a:lnTo>
                  <a:pt x="33845" y="65738"/>
                </a:lnTo>
                <a:lnTo>
                  <a:pt x="22876" y="72148"/>
                </a:lnTo>
                <a:lnTo>
                  <a:pt x="12091" y="78849"/>
                </a:lnTo>
                <a:lnTo>
                  <a:pt x="1536" y="85910"/>
                </a:lnTo>
                <a:lnTo>
                  <a:pt x="0" y="89440"/>
                </a:lnTo>
                <a:lnTo>
                  <a:pt x="88277" y="156496"/>
                </a:lnTo>
                <a:lnTo>
                  <a:pt x="94854" y="152521"/>
                </a:lnTo>
                <a:lnTo>
                  <a:pt x="105870" y="146153"/>
                </a:lnTo>
                <a:lnTo>
                  <a:pt x="117011" y="139983"/>
                </a:lnTo>
                <a:lnTo>
                  <a:pt x="128230" y="133941"/>
                </a:lnTo>
                <a:lnTo>
                  <a:pt x="139480" y="127953"/>
                </a:lnTo>
                <a:lnTo>
                  <a:pt x="150715" y="121950"/>
                </a:lnTo>
                <a:lnTo>
                  <a:pt x="161887" y="115857"/>
                </a:lnTo>
                <a:lnTo>
                  <a:pt x="172951" y="109604"/>
                </a:lnTo>
                <a:lnTo>
                  <a:pt x="183858" y="103119"/>
                </a:lnTo>
                <a:lnTo>
                  <a:pt x="194563" y="96331"/>
                </a:lnTo>
                <a:lnTo>
                  <a:pt x="205017" y="89166"/>
                </a:lnTo>
                <a:lnTo>
                  <a:pt x="215176" y="81554"/>
                </a:lnTo>
                <a:lnTo>
                  <a:pt x="220035" y="77615"/>
                </a:lnTo>
                <a:lnTo>
                  <a:pt x="229431" y="68998"/>
                </a:lnTo>
                <a:lnTo>
                  <a:pt x="237667" y="59316"/>
                </a:lnTo>
                <a:lnTo>
                  <a:pt x="242354" y="52826"/>
                </a:lnTo>
                <a:lnTo>
                  <a:pt x="246037" y="45244"/>
                </a:lnTo>
                <a:lnTo>
                  <a:pt x="246049" y="37243"/>
                </a:lnTo>
                <a:lnTo>
                  <a:pt x="244969" y="29837"/>
                </a:lnTo>
                <a:lnTo>
                  <a:pt x="238668" y="18301"/>
                </a:lnTo>
                <a:lnTo>
                  <a:pt x="228434" y="9761"/>
                </a:lnTo>
                <a:lnTo>
                  <a:pt x="220700" y="6257"/>
                </a:lnTo>
                <a:lnTo>
                  <a:pt x="208239" y="3388"/>
                </a:lnTo>
                <a:lnTo>
                  <a:pt x="195376" y="2699"/>
                </a:lnTo>
                <a:lnTo>
                  <a:pt x="187993" y="2518"/>
                </a:lnTo>
                <a:lnTo>
                  <a:pt x="175415" y="1631"/>
                </a:lnTo>
                <a:lnTo>
                  <a:pt x="161797" y="577"/>
                </a:lnTo>
                <a:lnTo>
                  <a:pt x="148123" y="0"/>
                </a:lnTo>
                <a:lnTo>
                  <a:pt x="135375" y="543"/>
                </a:lnTo>
                <a:lnTo>
                  <a:pt x="124536" y="2852"/>
                </a:lnTo>
                <a:lnTo>
                  <a:pt x="117140" y="6142"/>
                </a:lnTo>
                <a:lnTo>
                  <a:pt x="106738" y="13294"/>
                </a:lnTo>
                <a:lnTo>
                  <a:pt x="97730" y="21818"/>
                </a:lnTo>
                <a:lnTo>
                  <a:pt x="89072" y="30840"/>
                </a:lnTo>
                <a:lnTo>
                  <a:pt x="79720" y="39490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132273" y="6552580"/>
            <a:ext cx="349975" cy="248182"/>
          </a:xfrm>
          <a:custGeom>
            <a:avLst/>
            <a:gdLst/>
            <a:ahLst/>
            <a:cxnLst/>
            <a:rect l="l" t="t" r="r" b="b"/>
            <a:pathLst>
              <a:path w="349975" h="248182">
                <a:moveTo>
                  <a:pt x="1144" y="25843"/>
                </a:moveTo>
                <a:lnTo>
                  <a:pt x="0" y="37665"/>
                </a:lnTo>
                <a:lnTo>
                  <a:pt x="2715" y="49385"/>
                </a:lnTo>
                <a:lnTo>
                  <a:pt x="8071" y="60663"/>
                </a:lnTo>
                <a:lnTo>
                  <a:pt x="14644" y="70877"/>
                </a:lnTo>
                <a:lnTo>
                  <a:pt x="22566" y="81185"/>
                </a:lnTo>
                <a:lnTo>
                  <a:pt x="31105" y="90657"/>
                </a:lnTo>
                <a:lnTo>
                  <a:pt x="40192" y="99405"/>
                </a:lnTo>
                <a:lnTo>
                  <a:pt x="49757" y="107542"/>
                </a:lnTo>
                <a:lnTo>
                  <a:pt x="59732" y="115178"/>
                </a:lnTo>
                <a:lnTo>
                  <a:pt x="70048" y="122427"/>
                </a:lnTo>
                <a:lnTo>
                  <a:pt x="80636" y="129401"/>
                </a:lnTo>
                <a:lnTo>
                  <a:pt x="91428" y="136211"/>
                </a:lnTo>
                <a:lnTo>
                  <a:pt x="102353" y="142971"/>
                </a:lnTo>
                <a:lnTo>
                  <a:pt x="113343" y="149792"/>
                </a:lnTo>
                <a:lnTo>
                  <a:pt x="124329" y="156787"/>
                </a:lnTo>
                <a:lnTo>
                  <a:pt x="135040" y="163930"/>
                </a:lnTo>
                <a:lnTo>
                  <a:pt x="144747" y="170363"/>
                </a:lnTo>
                <a:lnTo>
                  <a:pt x="155038" y="176777"/>
                </a:lnTo>
                <a:lnTo>
                  <a:pt x="165822" y="183162"/>
                </a:lnTo>
                <a:lnTo>
                  <a:pt x="177011" y="189507"/>
                </a:lnTo>
                <a:lnTo>
                  <a:pt x="188514" y="195801"/>
                </a:lnTo>
                <a:lnTo>
                  <a:pt x="200241" y="202033"/>
                </a:lnTo>
                <a:lnTo>
                  <a:pt x="212102" y="208192"/>
                </a:lnTo>
                <a:lnTo>
                  <a:pt x="224006" y="214267"/>
                </a:lnTo>
                <a:lnTo>
                  <a:pt x="235865" y="220248"/>
                </a:lnTo>
                <a:lnTo>
                  <a:pt x="247587" y="226123"/>
                </a:lnTo>
                <a:lnTo>
                  <a:pt x="259083" y="231881"/>
                </a:lnTo>
                <a:lnTo>
                  <a:pt x="270263" y="237512"/>
                </a:lnTo>
                <a:lnTo>
                  <a:pt x="281036" y="243005"/>
                </a:lnTo>
                <a:lnTo>
                  <a:pt x="289955" y="247636"/>
                </a:lnTo>
                <a:lnTo>
                  <a:pt x="290999" y="248182"/>
                </a:lnTo>
                <a:lnTo>
                  <a:pt x="293498" y="247877"/>
                </a:lnTo>
                <a:lnTo>
                  <a:pt x="301563" y="239215"/>
                </a:lnTo>
                <a:lnTo>
                  <a:pt x="303646" y="237310"/>
                </a:lnTo>
                <a:lnTo>
                  <a:pt x="315052" y="226538"/>
                </a:lnTo>
                <a:lnTo>
                  <a:pt x="323110" y="218485"/>
                </a:lnTo>
                <a:lnTo>
                  <a:pt x="330048" y="211529"/>
                </a:lnTo>
                <a:lnTo>
                  <a:pt x="338096" y="204047"/>
                </a:lnTo>
                <a:lnTo>
                  <a:pt x="349483" y="194417"/>
                </a:lnTo>
                <a:lnTo>
                  <a:pt x="349975" y="194016"/>
                </a:lnTo>
                <a:lnTo>
                  <a:pt x="338021" y="184345"/>
                </a:lnTo>
                <a:lnTo>
                  <a:pt x="326043" y="174689"/>
                </a:lnTo>
                <a:lnTo>
                  <a:pt x="314034" y="165062"/>
                </a:lnTo>
                <a:lnTo>
                  <a:pt x="301987" y="155476"/>
                </a:lnTo>
                <a:lnTo>
                  <a:pt x="289897" y="145943"/>
                </a:lnTo>
                <a:lnTo>
                  <a:pt x="277756" y="136475"/>
                </a:lnTo>
                <a:lnTo>
                  <a:pt x="265559" y="127085"/>
                </a:lnTo>
                <a:lnTo>
                  <a:pt x="253297" y="117784"/>
                </a:lnTo>
                <a:lnTo>
                  <a:pt x="240965" y="108586"/>
                </a:lnTo>
                <a:lnTo>
                  <a:pt x="228557" y="99503"/>
                </a:lnTo>
                <a:lnTo>
                  <a:pt x="216065" y="90546"/>
                </a:lnTo>
                <a:lnTo>
                  <a:pt x="203483" y="81729"/>
                </a:lnTo>
                <a:lnTo>
                  <a:pt x="190804" y="73063"/>
                </a:lnTo>
                <a:lnTo>
                  <a:pt x="178022" y="64561"/>
                </a:lnTo>
                <a:lnTo>
                  <a:pt x="165131" y="56235"/>
                </a:lnTo>
                <a:lnTo>
                  <a:pt x="152123" y="48097"/>
                </a:lnTo>
                <a:lnTo>
                  <a:pt x="138992" y="40160"/>
                </a:lnTo>
                <a:lnTo>
                  <a:pt x="125731" y="32436"/>
                </a:lnTo>
                <a:lnTo>
                  <a:pt x="112334" y="24938"/>
                </a:lnTo>
                <a:lnTo>
                  <a:pt x="98795" y="17677"/>
                </a:lnTo>
                <a:lnTo>
                  <a:pt x="87429" y="11952"/>
                </a:lnTo>
                <a:lnTo>
                  <a:pt x="75727" y="6836"/>
                </a:lnTo>
                <a:lnTo>
                  <a:pt x="63733" y="2814"/>
                </a:lnTo>
                <a:lnTo>
                  <a:pt x="51494" y="373"/>
                </a:lnTo>
                <a:lnTo>
                  <a:pt x="39053" y="0"/>
                </a:lnTo>
                <a:lnTo>
                  <a:pt x="36679" y="201"/>
                </a:lnTo>
                <a:lnTo>
                  <a:pt x="23486" y="3463"/>
                </a:lnTo>
                <a:lnTo>
                  <a:pt x="11831" y="10259"/>
                </a:lnTo>
                <a:lnTo>
                  <a:pt x="3419" y="20319"/>
                </a:lnTo>
                <a:lnTo>
                  <a:pt x="1144" y="25843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420247" y="6800762"/>
            <a:ext cx="4406" cy="723"/>
          </a:xfrm>
          <a:custGeom>
            <a:avLst/>
            <a:gdLst/>
            <a:ahLst/>
            <a:cxnLst/>
            <a:rect l="l" t="t" r="r" b="b"/>
            <a:pathLst>
              <a:path w="4406" h="723">
                <a:moveTo>
                  <a:pt x="2717" y="37"/>
                </a:moveTo>
                <a:lnTo>
                  <a:pt x="0" y="367"/>
                </a:lnTo>
                <a:lnTo>
                  <a:pt x="4406" y="723"/>
                </a:lnTo>
                <a:lnTo>
                  <a:pt x="3025" y="0"/>
                </a:lnTo>
                <a:lnTo>
                  <a:pt x="2717" y="37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412624" y="6743250"/>
            <a:ext cx="83210" cy="99441"/>
          </a:xfrm>
          <a:custGeom>
            <a:avLst/>
            <a:gdLst/>
            <a:ahLst/>
            <a:cxnLst/>
            <a:rect l="l" t="t" r="r" b="b"/>
            <a:pathLst>
              <a:path w="83210" h="99441">
                <a:moveTo>
                  <a:pt x="59486" y="6299"/>
                </a:moveTo>
                <a:lnTo>
                  <a:pt x="49511" y="14359"/>
                </a:lnTo>
                <a:lnTo>
                  <a:pt x="40150" y="23124"/>
                </a:lnTo>
                <a:lnTo>
                  <a:pt x="31444" y="32542"/>
                </a:lnTo>
                <a:lnTo>
                  <a:pt x="23437" y="42560"/>
                </a:lnTo>
                <a:lnTo>
                  <a:pt x="16171" y="53127"/>
                </a:lnTo>
                <a:lnTo>
                  <a:pt x="9687" y="64191"/>
                </a:lnTo>
                <a:lnTo>
                  <a:pt x="5245" y="73037"/>
                </a:lnTo>
                <a:lnTo>
                  <a:pt x="2425" y="79070"/>
                </a:lnTo>
                <a:lnTo>
                  <a:pt x="0" y="86359"/>
                </a:lnTo>
                <a:lnTo>
                  <a:pt x="3340" y="92138"/>
                </a:lnTo>
                <a:lnTo>
                  <a:pt x="4851" y="94741"/>
                </a:lnTo>
                <a:lnTo>
                  <a:pt x="7429" y="96646"/>
                </a:lnTo>
                <a:lnTo>
                  <a:pt x="10286" y="97624"/>
                </a:lnTo>
                <a:lnTo>
                  <a:pt x="15557" y="99440"/>
                </a:lnTo>
                <a:lnTo>
                  <a:pt x="21501" y="98107"/>
                </a:lnTo>
                <a:lnTo>
                  <a:pt x="26314" y="95288"/>
                </a:lnTo>
                <a:lnTo>
                  <a:pt x="31127" y="92481"/>
                </a:lnTo>
                <a:lnTo>
                  <a:pt x="35001" y="88341"/>
                </a:lnTo>
                <a:lnTo>
                  <a:pt x="38696" y="84175"/>
                </a:lnTo>
                <a:lnTo>
                  <a:pt x="46976" y="74462"/>
                </a:lnTo>
                <a:lnTo>
                  <a:pt x="54844" y="64403"/>
                </a:lnTo>
                <a:lnTo>
                  <a:pt x="62218" y="53987"/>
                </a:lnTo>
                <a:lnTo>
                  <a:pt x="69013" y="43205"/>
                </a:lnTo>
                <a:lnTo>
                  <a:pt x="75146" y="32046"/>
                </a:lnTo>
                <a:lnTo>
                  <a:pt x="80175" y="21335"/>
                </a:lnTo>
                <a:lnTo>
                  <a:pt x="81749" y="17703"/>
                </a:lnTo>
                <a:lnTo>
                  <a:pt x="83210" y="13779"/>
                </a:lnTo>
                <a:lnTo>
                  <a:pt x="82562" y="9867"/>
                </a:lnTo>
                <a:lnTo>
                  <a:pt x="81876" y="5791"/>
                </a:lnTo>
                <a:lnTo>
                  <a:pt x="78689" y="2247"/>
                </a:lnTo>
                <a:lnTo>
                  <a:pt x="74701" y="1117"/>
                </a:lnTo>
                <a:lnTo>
                  <a:pt x="70726" y="0"/>
                </a:lnTo>
                <a:lnTo>
                  <a:pt x="66128" y="1320"/>
                </a:lnTo>
                <a:lnTo>
                  <a:pt x="59486" y="6299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412624" y="6743250"/>
            <a:ext cx="83210" cy="99441"/>
          </a:xfrm>
          <a:custGeom>
            <a:avLst/>
            <a:gdLst/>
            <a:ahLst/>
            <a:cxnLst/>
            <a:rect l="l" t="t" r="r" b="b"/>
            <a:pathLst>
              <a:path w="83210" h="99441">
                <a:moveTo>
                  <a:pt x="59486" y="6299"/>
                </a:moveTo>
                <a:lnTo>
                  <a:pt x="49511" y="14359"/>
                </a:lnTo>
                <a:lnTo>
                  <a:pt x="40150" y="23124"/>
                </a:lnTo>
                <a:lnTo>
                  <a:pt x="31444" y="32542"/>
                </a:lnTo>
                <a:lnTo>
                  <a:pt x="23437" y="42560"/>
                </a:lnTo>
                <a:lnTo>
                  <a:pt x="16171" y="53127"/>
                </a:lnTo>
                <a:lnTo>
                  <a:pt x="9687" y="64191"/>
                </a:lnTo>
                <a:lnTo>
                  <a:pt x="5245" y="73037"/>
                </a:lnTo>
                <a:lnTo>
                  <a:pt x="2425" y="79070"/>
                </a:lnTo>
                <a:lnTo>
                  <a:pt x="0" y="86359"/>
                </a:lnTo>
                <a:lnTo>
                  <a:pt x="3340" y="92138"/>
                </a:lnTo>
                <a:lnTo>
                  <a:pt x="4851" y="94741"/>
                </a:lnTo>
                <a:lnTo>
                  <a:pt x="7429" y="96646"/>
                </a:lnTo>
                <a:lnTo>
                  <a:pt x="10286" y="97624"/>
                </a:lnTo>
                <a:lnTo>
                  <a:pt x="15557" y="99440"/>
                </a:lnTo>
                <a:lnTo>
                  <a:pt x="21501" y="98107"/>
                </a:lnTo>
                <a:lnTo>
                  <a:pt x="26314" y="95288"/>
                </a:lnTo>
                <a:lnTo>
                  <a:pt x="31127" y="92481"/>
                </a:lnTo>
                <a:lnTo>
                  <a:pt x="35001" y="88341"/>
                </a:lnTo>
                <a:lnTo>
                  <a:pt x="38696" y="84175"/>
                </a:lnTo>
                <a:lnTo>
                  <a:pt x="46976" y="74462"/>
                </a:lnTo>
                <a:lnTo>
                  <a:pt x="54844" y="64403"/>
                </a:lnTo>
                <a:lnTo>
                  <a:pt x="62218" y="53987"/>
                </a:lnTo>
                <a:lnTo>
                  <a:pt x="69013" y="43205"/>
                </a:lnTo>
                <a:lnTo>
                  <a:pt x="75146" y="32046"/>
                </a:lnTo>
                <a:lnTo>
                  <a:pt x="80175" y="21335"/>
                </a:lnTo>
                <a:lnTo>
                  <a:pt x="81749" y="17703"/>
                </a:lnTo>
                <a:lnTo>
                  <a:pt x="83210" y="13779"/>
                </a:lnTo>
                <a:lnTo>
                  <a:pt x="82562" y="9867"/>
                </a:lnTo>
                <a:lnTo>
                  <a:pt x="81876" y="5791"/>
                </a:lnTo>
                <a:lnTo>
                  <a:pt x="78689" y="2247"/>
                </a:lnTo>
                <a:lnTo>
                  <a:pt x="74701" y="1117"/>
                </a:lnTo>
                <a:lnTo>
                  <a:pt x="70726" y="0"/>
                </a:lnTo>
                <a:lnTo>
                  <a:pt x="66128" y="1320"/>
                </a:lnTo>
                <a:lnTo>
                  <a:pt x="59486" y="6299"/>
                </a:lnTo>
                <a:close/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243778" y="6575064"/>
            <a:ext cx="228612" cy="168109"/>
          </a:xfrm>
          <a:custGeom>
            <a:avLst/>
            <a:gdLst/>
            <a:ahLst/>
            <a:cxnLst/>
            <a:rect l="l" t="t" r="r" b="b"/>
            <a:pathLst>
              <a:path w="228612" h="168109">
                <a:moveTo>
                  <a:pt x="0" y="0"/>
                </a:moveTo>
                <a:lnTo>
                  <a:pt x="11854" y="7808"/>
                </a:lnTo>
                <a:lnTo>
                  <a:pt x="23666" y="15681"/>
                </a:lnTo>
                <a:lnTo>
                  <a:pt x="35435" y="23618"/>
                </a:lnTo>
                <a:lnTo>
                  <a:pt x="47161" y="31618"/>
                </a:lnTo>
                <a:lnTo>
                  <a:pt x="58843" y="39683"/>
                </a:lnTo>
                <a:lnTo>
                  <a:pt x="70481" y="47810"/>
                </a:lnTo>
                <a:lnTo>
                  <a:pt x="82075" y="56001"/>
                </a:lnTo>
                <a:lnTo>
                  <a:pt x="93624" y="64255"/>
                </a:lnTo>
                <a:lnTo>
                  <a:pt x="105128" y="72571"/>
                </a:lnTo>
                <a:lnTo>
                  <a:pt x="116587" y="80949"/>
                </a:lnTo>
                <a:lnTo>
                  <a:pt x="128000" y="89390"/>
                </a:lnTo>
                <a:lnTo>
                  <a:pt x="139368" y="97892"/>
                </a:lnTo>
                <a:lnTo>
                  <a:pt x="150689" y="106457"/>
                </a:lnTo>
                <a:lnTo>
                  <a:pt x="161963" y="115082"/>
                </a:lnTo>
                <a:lnTo>
                  <a:pt x="173191" y="123769"/>
                </a:lnTo>
                <a:lnTo>
                  <a:pt x="184371" y="132516"/>
                </a:lnTo>
                <a:lnTo>
                  <a:pt x="195504" y="141324"/>
                </a:lnTo>
                <a:lnTo>
                  <a:pt x="206588" y="150192"/>
                </a:lnTo>
                <a:lnTo>
                  <a:pt x="217625" y="159121"/>
                </a:lnTo>
                <a:lnTo>
                  <a:pt x="228612" y="168109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398432" y="6442312"/>
            <a:ext cx="13411" cy="14846"/>
          </a:xfrm>
          <a:custGeom>
            <a:avLst/>
            <a:gdLst/>
            <a:ahLst/>
            <a:cxnLst/>
            <a:rect l="l" t="t" r="r" b="b"/>
            <a:pathLst>
              <a:path w="13411" h="14846">
                <a:moveTo>
                  <a:pt x="6553" y="14846"/>
                </a:moveTo>
                <a:lnTo>
                  <a:pt x="9207" y="14249"/>
                </a:lnTo>
                <a:lnTo>
                  <a:pt x="12369" y="11925"/>
                </a:lnTo>
                <a:lnTo>
                  <a:pt x="13309" y="9258"/>
                </a:lnTo>
                <a:lnTo>
                  <a:pt x="13411" y="5435"/>
                </a:lnTo>
                <a:lnTo>
                  <a:pt x="11696" y="1841"/>
                </a:lnTo>
                <a:lnTo>
                  <a:pt x="8255" y="0"/>
                </a:lnTo>
                <a:lnTo>
                  <a:pt x="4508" y="507"/>
                </a:lnTo>
                <a:lnTo>
                  <a:pt x="1054" y="2222"/>
                </a:lnTo>
                <a:lnTo>
                  <a:pt x="190" y="5473"/>
                </a:lnTo>
                <a:lnTo>
                  <a:pt x="0" y="6210"/>
                </a:lnTo>
                <a:lnTo>
                  <a:pt x="495" y="10896"/>
                </a:lnTo>
                <a:lnTo>
                  <a:pt x="3759" y="14693"/>
                </a:lnTo>
                <a:lnTo>
                  <a:pt x="6553" y="14846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433417" y="6446992"/>
            <a:ext cx="14706" cy="16573"/>
          </a:xfrm>
          <a:custGeom>
            <a:avLst/>
            <a:gdLst/>
            <a:ahLst/>
            <a:cxnLst/>
            <a:rect l="l" t="t" r="r" b="b"/>
            <a:pathLst>
              <a:path w="14706" h="16573">
                <a:moveTo>
                  <a:pt x="7289" y="16573"/>
                </a:moveTo>
                <a:lnTo>
                  <a:pt x="10172" y="16573"/>
                </a:lnTo>
                <a:lnTo>
                  <a:pt x="12763" y="14706"/>
                </a:lnTo>
                <a:lnTo>
                  <a:pt x="13868" y="11772"/>
                </a:lnTo>
                <a:lnTo>
                  <a:pt x="14706" y="8559"/>
                </a:lnTo>
                <a:lnTo>
                  <a:pt x="14465" y="4648"/>
                </a:lnTo>
                <a:lnTo>
                  <a:pt x="11493" y="1384"/>
                </a:lnTo>
                <a:lnTo>
                  <a:pt x="7683" y="0"/>
                </a:lnTo>
                <a:lnTo>
                  <a:pt x="3276" y="2057"/>
                </a:lnTo>
                <a:lnTo>
                  <a:pt x="1193" y="5588"/>
                </a:lnTo>
                <a:lnTo>
                  <a:pt x="0" y="9080"/>
                </a:lnTo>
                <a:lnTo>
                  <a:pt x="304" y="11722"/>
                </a:lnTo>
                <a:lnTo>
                  <a:pt x="1777" y="13741"/>
                </a:lnTo>
                <a:lnTo>
                  <a:pt x="4698" y="16344"/>
                </a:lnTo>
                <a:lnTo>
                  <a:pt x="7289" y="16573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410147" y="6459104"/>
            <a:ext cx="19824" cy="15608"/>
          </a:xfrm>
          <a:custGeom>
            <a:avLst/>
            <a:gdLst/>
            <a:ahLst/>
            <a:cxnLst/>
            <a:rect l="l" t="t" r="r" b="b"/>
            <a:pathLst>
              <a:path w="19824" h="15608">
                <a:moveTo>
                  <a:pt x="596" y="9271"/>
                </a:moveTo>
                <a:lnTo>
                  <a:pt x="1181" y="12611"/>
                </a:lnTo>
                <a:lnTo>
                  <a:pt x="4000" y="15113"/>
                </a:lnTo>
                <a:lnTo>
                  <a:pt x="7378" y="15316"/>
                </a:lnTo>
                <a:lnTo>
                  <a:pt x="8572" y="15430"/>
                </a:lnTo>
                <a:lnTo>
                  <a:pt x="11417" y="15608"/>
                </a:lnTo>
                <a:lnTo>
                  <a:pt x="11963" y="15608"/>
                </a:lnTo>
                <a:lnTo>
                  <a:pt x="14820" y="14922"/>
                </a:lnTo>
                <a:lnTo>
                  <a:pt x="17856" y="13525"/>
                </a:lnTo>
                <a:lnTo>
                  <a:pt x="19824" y="10185"/>
                </a:lnTo>
                <a:lnTo>
                  <a:pt x="19215" y="6858"/>
                </a:lnTo>
                <a:lnTo>
                  <a:pt x="18681" y="3924"/>
                </a:lnTo>
                <a:lnTo>
                  <a:pt x="16332" y="1689"/>
                </a:lnTo>
                <a:lnTo>
                  <a:pt x="13525" y="1016"/>
                </a:lnTo>
                <a:lnTo>
                  <a:pt x="10756" y="0"/>
                </a:lnTo>
                <a:lnTo>
                  <a:pt x="7658" y="50"/>
                </a:lnTo>
                <a:lnTo>
                  <a:pt x="4902" y="1257"/>
                </a:lnTo>
                <a:lnTo>
                  <a:pt x="1778" y="2603"/>
                </a:lnTo>
                <a:lnTo>
                  <a:pt x="0" y="5918"/>
                </a:lnTo>
                <a:lnTo>
                  <a:pt x="596" y="9271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307197" y="6242758"/>
            <a:ext cx="89928" cy="25197"/>
          </a:xfrm>
          <a:custGeom>
            <a:avLst/>
            <a:gdLst/>
            <a:ahLst/>
            <a:cxnLst/>
            <a:rect l="l" t="t" r="r" b="b"/>
            <a:pathLst>
              <a:path w="89928" h="25197">
                <a:moveTo>
                  <a:pt x="89928" y="12509"/>
                </a:moveTo>
                <a:lnTo>
                  <a:pt x="82483" y="16807"/>
                </a:lnTo>
                <a:lnTo>
                  <a:pt x="73922" y="20671"/>
                </a:lnTo>
                <a:lnTo>
                  <a:pt x="64409" y="23625"/>
                </a:lnTo>
                <a:lnTo>
                  <a:pt x="54103" y="25197"/>
                </a:lnTo>
                <a:lnTo>
                  <a:pt x="43167" y="24912"/>
                </a:lnTo>
                <a:lnTo>
                  <a:pt x="31763" y="22296"/>
                </a:lnTo>
                <a:lnTo>
                  <a:pt x="20051" y="16875"/>
                </a:lnTo>
                <a:lnTo>
                  <a:pt x="8193" y="8175"/>
                </a:lnTo>
                <a:lnTo>
                  <a:pt x="0" y="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256480" y="6066321"/>
            <a:ext cx="240171" cy="214023"/>
          </a:xfrm>
          <a:custGeom>
            <a:avLst/>
            <a:gdLst/>
            <a:ahLst/>
            <a:cxnLst/>
            <a:rect l="l" t="t" r="r" b="b"/>
            <a:pathLst>
              <a:path w="240171" h="214023">
                <a:moveTo>
                  <a:pt x="1662" y="162434"/>
                </a:moveTo>
                <a:lnTo>
                  <a:pt x="4107" y="170573"/>
                </a:lnTo>
                <a:lnTo>
                  <a:pt x="9995" y="182131"/>
                </a:lnTo>
                <a:lnTo>
                  <a:pt x="18688" y="191582"/>
                </a:lnTo>
                <a:lnTo>
                  <a:pt x="22116" y="193941"/>
                </a:lnTo>
                <a:lnTo>
                  <a:pt x="33826" y="198014"/>
                </a:lnTo>
                <a:lnTo>
                  <a:pt x="45998" y="196876"/>
                </a:lnTo>
                <a:lnTo>
                  <a:pt x="50652" y="194627"/>
                </a:lnTo>
                <a:lnTo>
                  <a:pt x="54691" y="191490"/>
                </a:lnTo>
                <a:lnTo>
                  <a:pt x="55351" y="189102"/>
                </a:lnTo>
                <a:lnTo>
                  <a:pt x="56380" y="185369"/>
                </a:lnTo>
                <a:lnTo>
                  <a:pt x="53993" y="181660"/>
                </a:lnTo>
                <a:lnTo>
                  <a:pt x="51935" y="178371"/>
                </a:lnTo>
                <a:lnTo>
                  <a:pt x="46187" y="167339"/>
                </a:lnTo>
                <a:lnTo>
                  <a:pt x="42183" y="155577"/>
                </a:lnTo>
                <a:lnTo>
                  <a:pt x="39918" y="143343"/>
                </a:lnTo>
                <a:lnTo>
                  <a:pt x="39382" y="130895"/>
                </a:lnTo>
                <a:lnTo>
                  <a:pt x="40569" y="118491"/>
                </a:lnTo>
                <a:lnTo>
                  <a:pt x="43469" y="106389"/>
                </a:lnTo>
                <a:lnTo>
                  <a:pt x="48077" y="94848"/>
                </a:lnTo>
                <a:lnTo>
                  <a:pt x="54384" y="84124"/>
                </a:lnTo>
                <a:lnTo>
                  <a:pt x="62402" y="74561"/>
                </a:lnTo>
                <a:lnTo>
                  <a:pt x="71633" y="66493"/>
                </a:lnTo>
                <a:lnTo>
                  <a:pt x="82291" y="59361"/>
                </a:lnTo>
                <a:lnTo>
                  <a:pt x="94173" y="53203"/>
                </a:lnTo>
                <a:lnTo>
                  <a:pt x="107073" y="48054"/>
                </a:lnTo>
                <a:lnTo>
                  <a:pt x="111600" y="46558"/>
                </a:lnTo>
                <a:lnTo>
                  <a:pt x="109837" y="58946"/>
                </a:lnTo>
                <a:lnTo>
                  <a:pt x="110913" y="71416"/>
                </a:lnTo>
                <a:lnTo>
                  <a:pt x="114732" y="83333"/>
                </a:lnTo>
                <a:lnTo>
                  <a:pt x="118013" y="89496"/>
                </a:lnTo>
                <a:lnTo>
                  <a:pt x="125468" y="99815"/>
                </a:lnTo>
                <a:lnTo>
                  <a:pt x="132473" y="110382"/>
                </a:lnTo>
                <a:lnTo>
                  <a:pt x="132606" y="110642"/>
                </a:lnTo>
                <a:lnTo>
                  <a:pt x="136605" y="122413"/>
                </a:lnTo>
                <a:lnTo>
                  <a:pt x="138038" y="134892"/>
                </a:lnTo>
                <a:lnTo>
                  <a:pt x="138181" y="158432"/>
                </a:lnTo>
                <a:lnTo>
                  <a:pt x="139161" y="171190"/>
                </a:lnTo>
                <a:lnTo>
                  <a:pt x="141974" y="183611"/>
                </a:lnTo>
                <a:lnTo>
                  <a:pt x="143502" y="187756"/>
                </a:lnTo>
                <a:lnTo>
                  <a:pt x="149948" y="199017"/>
                </a:lnTo>
                <a:lnTo>
                  <a:pt x="159266" y="207889"/>
                </a:lnTo>
                <a:lnTo>
                  <a:pt x="162743" y="209956"/>
                </a:lnTo>
                <a:lnTo>
                  <a:pt x="174403" y="213690"/>
                </a:lnTo>
                <a:lnTo>
                  <a:pt x="186786" y="214023"/>
                </a:lnTo>
                <a:lnTo>
                  <a:pt x="199213" y="211841"/>
                </a:lnTo>
                <a:lnTo>
                  <a:pt x="204488" y="210324"/>
                </a:lnTo>
                <a:lnTo>
                  <a:pt x="216431" y="205622"/>
                </a:lnTo>
                <a:lnTo>
                  <a:pt x="227065" y="198632"/>
                </a:lnTo>
                <a:lnTo>
                  <a:pt x="235323" y="188257"/>
                </a:lnTo>
                <a:lnTo>
                  <a:pt x="239507" y="176719"/>
                </a:lnTo>
                <a:lnTo>
                  <a:pt x="240171" y="164459"/>
                </a:lnTo>
                <a:lnTo>
                  <a:pt x="237103" y="152609"/>
                </a:lnTo>
                <a:lnTo>
                  <a:pt x="236555" y="151434"/>
                </a:lnTo>
                <a:lnTo>
                  <a:pt x="229669" y="140706"/>
                </a:lnTo>
                <a:lnTo>
                  <a:pt x="222172" y="130360"/>
                </a:lnTo>
                <a:lnTo>
                  <a:pt x="218038" y="122186"/>
                </a:lnTo>
                <a:lnTo>
                  <a:pt x="215562" y="115290"/>
                </a:lnTo>
                <a:lnTo>
                  <a:pt x="215524" y="107797"/>
                </a:lnTo>
                <a:lnTo>
                  <a:pt x="215143" y="100469"/>
                </a:lnTo>
                <a:lnTo>
                  <a:pt x="213845" y="87251"/>
                </a:lnTo>
                <a:lnTo>
                  <a:pt x="211141" y="74175"/>
                </a:lnTo>
                <a:lnTo>
                  <a:pt x="206731" y="61781"/>
                </a:lnTo>
                <a:lnTo>
                  <a:pt x="200317" y="50609"/>
                </a:lnTo>
                <a:lnTo>
                  <a:pt x="191599" y="41199"/>
                </a:lnTo>
                <a:lnTo>
                  <a:pt x="189463" y="39509"/>
                </a:lnTo>
                <a:lnTo>
                  <a:pt x="178625" y="32913"/>
                </a:lnTo>
                <a:lnTo>
                  <a:pt x="167513" y="26725"/>
                </a:lnTo>
                <a:lnTo>
                  <a:pt x="165613" y="25476"/>
                </a:lnTo>
                <a:lnTo>
                  <a:pt x="159187" y="21081"/>
                </a:lnTo>
                <a:lnTo>
                  <a:pt x="153751" y="15392"/>
                </a:lnTo>
                <a:lnTo>
                  <a:pt x="147693" y="10502"/>
                </a:lnTo>
                <a:lnTo>
                  <a:pt x="141635" y="5600"/>
                </a:lnTo>
                <a:lnTo>
                  <a:pt x="134625" y="1371"/>
                </a:lnTo>
                <a:lnTo>
                  <a:pt x="126865" y="685"/>
                </a:lnTo>
                <a:lnTo>
                  <a:pt x="119105" y="0"/>
                </a:lnTo>
                <a:lnTo>
                  <a:pt x="110558" y="3721"/>
                </a:lnTo>
                <a:lnTo>
                  <a:pt x="107574" y="10921"/>
                </a:lnTo>
                <a:lnTo>
                  <a:pt x="106228" y="14668"/>
                </a:lnTo>
                <a:lnTo>
                  <a:pt x="102888" y="15481"/>
                </a:lnTo>
                <a:lnTo>
                  <a:pt x="100157" y="13284"/>
                </a:lnTo>
                <a:lnTo>
                  <a:pt x="93591" y="8191"/>
                </a:lnTo>
                <a:lnTo>
                  <a:pt x="84549" y="7137"/>
                </a:lnTo>
                <a:lnTo>
                  <a:pt x="76395" y="8788"/>
                </a:lnTo>
                <a:lnTo>
                  <a:pt x="68255" y="10452"/>
                </a:lnTo>
                <a:lnTo>
                  <a:pt x="60812" y="14528"/>
                </a:lnTo>
                <a:lnTo>
                  <a:pt x="53764" y="18922"/>
                </a:lnTo>
                <a:lnTo>
                  <a:pt x="42948" y="26273"/>
                </a:lnTo>
                <a:lnTo>
                  <a:pt x="32986" y="34732"/>
                </a:lnTo>
                <a:lnTo>
                  <a:pt x="24606" y="44479"/>
                </a:lnTo>
                <a:lnTo>
                  <a:pt x="18537" y="55693"/>
                </a:lnTo>
                <a:lnTo>
                  <a:pt x="15133" y="69694"/>
                </a:lnTo>
                <a:lnTo>
                  <a:pt x="13923" y="82277"/>
                </a:lnTo>
                <a:lnTo>
                  <a:pt x="12499" y="94842"/>
                </a:lnTo>
                <a:lnTo>
                  <a:pt x="12286" y="96037"/>
                </a:lnTo>
                <a:lnTo>
                  <a:pt x="9094" y="108334"/>
                </a:lnTo>
                <a:lnTo>
                  <a:pt x="5090" y="120428"/>
                </a:lnTo>
                <a:lnTo>
                  <a:pt x="1620" y="132639"/>
                </a:lnTo>
                <a:lnTo>
                  <a:pt x="729" y="137325"/>
                </a:lnTo>
                <a:lnTo>
                  <a:pt x="0" y="149922"/>
                </a:lnTo>
                <a:lnTo>
                  <a:pt x="1662" y="162434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256480" y="6066321"/>
            <a:ext cx="240171" cy="214023"/>
          </a:xfrm>
          <a:custGeom>
            <a:avLst/>
            <a:gdLst/>
            <a:ahLst/>
            <a:cxnLst/>
            <a:rect l="l" t="t" r="r" b="b"/>
            <a:pathLst>
              <a:path w="240171" h="214023">
                <a:moveTo>
                  <a:pt x="111600" y="46558"/>
                </a:moveTo>
                <a:lnTo>
                  <a:pt x="109837" y="58946"/>
                </a:lnTo>
                <a:lnTo>
                  <a:pt x="110913" y="71416"/>
                </a:lnTo>
                <a:lnTo>
                  <a:pt x="114732" y="83333"/>
                </a:lnTo>
                <a:lnTo>
                  <a:pt x="118013" y="89496"/>
                </a:lnTo>
                <a:lnTo>
                  <a:pt x="125468" y="99815"/>
                </a:lnTo>
                <a:lnTo>
                  <a:pt x="132473" y="110382"/>
                </a:lnTo>
                <a:lnTo>
                  <a:pt x="136605" y="122413"/>
                </a:lnTo>
                <a:lnTo>
                  <a:pt x="138038" y="134892"/>
                </a:lnTo>
                <a:lnTo>
                  <a:pt x="138164" y="147695"/>
                </a:lnTo>
                <a:lnTo>
                  <a:pt x="138181" y="158432"/>
                </a:lnTo>
                <a:lnTo>
                  <a:pt x="139161" y="171190"/>
                </a:lnTo>
                <a:lnTo>
                  <a:pt x="141974" y="183611"/>
                </a:lnTo>
                <a:lnTo>
                  <a:pt x="143502" y="187756"/>
                </a:lnTo>
                <a:lnTo>
                  <a:pt x="149948" y="199017"/>
                </a:lnTo>
                <a:lnTo>
                  <a:pt x="159266" y="207889"/>
                </a:lnTo>
                <a:lnTo>
                  <a:pt x="162743" y="209956"/>
                </a:lnTo>
                <a:lnTo>
                  <a:pt x="174403" y="213690"/>
                </a:lnTo>
                <a:lnTo>
                  <a:pt x="186786" y="214023"/>
                </a:lnTo>
                <a:lnTo>
                  <a:pt x="199213" y="211841"/>
                </a:lnTo>
                <a:lnTo>
                  <a:pt x="204488" y="210324"/>
                </a:lnTo>
                <a:lnTo>
                  <a:pt x="216431" y="205622"/>
                </a:lnTo>
                <a:lnTo>
                  <a:pt x="227065" y="198632"/>
                </a:lnTo>
                <a:lnTo>
                  <a:pt x="235323" y="188257"/>
                </a:lnTo>
                <a:lnTo>
                  <a:pt x="239507" y="176719"/>
                </a:lnTo>
                <a:lnTo>
                  <a:pt x="240171" y="164459"/>
                </a:lnTo>
                <a:lnTo>
                  <a:pt x="237103" y="152609"/>
                </a:lnTo>
                <a:lnTo>
                  <a:pt x="236555" y="151434"/>
                </a:lnTo>
                <a:lnTo>
                  <a:pt x="229669" y="140706"/>
                </a:lnTo>
                <a:lnTo>
                  <a:pt x="222172" y="130360"/>
                </a:lnTo>
                <a:lnTo>
                  <a:pt x="218038" y="122186"/>
                </a:lnTo>
                <a:lnTo>
                  <a:pt x="215562" y="115290"/>
                </a:lnTo>
                <a:lnTo>
                  <a:pt x="215524" y="107797"/>
                </a:lnTo>
                <a:lnTo>
                  <a:pt x="215143" y="100469"/>
                </a:lnTo>
                <a:lnTo>
                  <a:pt x="213845" y="87251"/>
                </a:lnTo>
                <a:lnTo>
                  <a:pt x="211141" y="74175"/>
                </a:lnTo>
                <a:lnTo>
                  <a:pt x="206731" y="61781"/>
                </a:lnTo>
                <a:lnTo>
                  <a:pt x="200317" y="50609"/>
                </a:lnTo>
                <a:lnTo>
                  <a:pt x="191599" y="41199"/>
                </a:lnTo>
                <a:lnTo>
                  <a:pt x="189463" y="39509"/>
                </a:lnTo>
                <a:lnTo>
                  <a:pt x="178625" y="32913"/>
                </a:lnTo>
                <a:lnTo>
                  <a:pt x="167513" y="26725"/>
                </a:lnTo>
                <a:lnTo>
                  <a:pt x="165613" y="25476"/>
                </a:lnTo>
                <a:lnTo>
                  <a:pt x="159187" y="21081"/>
                </a:lnTo>
                <a:lnTo>
                  <a:pt x="153751" y="15392"/>
                </a:lnTo>
                <a:lnTo>
                  <a:pt x="147693" y="10502"/>
                </a:lnTo>
                <a:lnTo>
                  <a:pt x="141635" y="5600"/>
                </a:lnTo>
                <a:lnTo>
                  <a:pt x="134625" y="1371"/>
                </a:lnTo>
                <a:lnTo>
                  <a:pt x="126865" y="685"/>
                </a:lnTo>
                <a:lnTo>
                  <a:pt x="119105" y="0"/>
                </a:lnTo>
                <a:lnTo>
                  <a:pt x="110558" y="3721"/>
                </a:lnTo>
                <a:lnTo>
                  <a:pt x="107574" y="10921"/>
                </a:lnTo>
                <a:lnTo>
                  <a:pt x="106888" y="12585"/>
                </a:lnTo>
                <a:lnTo>
                  <a:pt x="106228" y="14668"/>
                </a:lnTo>
                <a:lnTo>
                  <a:pt x="104462" y="15100"/>
                </a:lnTo>
                <a:lnTo>
                  <a:pt x="102888" y="15481"/>
                </a:lnTo>
                <a:lnTo>
                  <a:pt x="101427" y="14274"/>
                </a:lnTo>
                <a:lnTo>
                  <a:pt x="100157" y="13284"/>
                </a:lnTo>
                <a:lnTo>
                  <a:pt x="93591" y="8191"/>
                </a:lnTo>
                <a:lnTo>
                  <a:pt x="84549" y="7137"/>
                </a:lnTo>
                <a:lnTo>
                  <a:pt x="76395" y="8788"/>
                </a:lnTo>
                <a:lnTo>
                  <a:pt x="68255" y="10452"/>
                </a:lnTo>
                <a:lnTo>
                  <a:pt x="60812" y="14528"/>
                </a:lnTo>
                <a:lnTo>
                  <a:pt x="53764" y="18922"/>
                </a:lnTo>
                <a:lnTo>
                  <a:pt x="42948" y="26273"/>
                </a:lnTo>
                <a:lnTo>
                  <a:pt x="32986" y="34732"/>
                </a:lnTo>
                <a:lnTo>
                  <a:pt x="24606" y="44479"/>
                </a:lnTo>
                <a:lnTo>
                  <a:pt x="18537" y="55693"/>
                </a:lnTo>
                <a:lnTo>
                  <a:pt x="15133" y="69694"/>
                </a:lnTo>
                <a:lnTo>
                  <a:pt x="13923" y="82277"/>
                </a:lnTo>
                <a:lnTo>
                  <a:pt x="12499" y="94842"/>
                </a:lnTo>
                <a:lnTo>
                  <a:pt x="12286" y="96037"/>
                </a:lnTo>
                <a:lnTo>
                  <a:pt x="9094" y="108334"/>
                </a:lnTo>
                <a:lnTo>
                  <a:pt x="5090" y="120428"/>
                </a:lnTo>
                <a:lnTo>
                  <a:pt x="1620" y="132639"/>
                </a:lnTo>
                <a:lnTo>
                  <a:pt x="729" y="137325"/>
                </a:lnTo>
                <a:lnTo>
                  <a:pt x="0" y="149922"/>
                </a:lnTo>
                <a:lnTo>
                  <a:pt x="1662" y="162434"/>
                </a:lnTo>
                <a:lnTo>
                  <a:pt x="4107" y="170573"/>
                </a:lnTo>
                <a:lnTo>
                  <a:pt x="9995" y="182131"/>
                </a:lnTo>
                <a:lnTo>
                  <a:pt x="18688" y="191582"/>
                </a:lnTo>
                <a:lnTo>
                  <a:pt x="22116" y="193941"/>
                </a:lnTo>
                <a:lnTo>
                  <a:pt x="33826" y="198014"/>
                </a:lnTo>
                <a:lnTo>
                  <a:pt x="45998" y="196876"/>
                </a:lnTo>
                <a:lnTo>
                  <a:pt x="50652" y="194627"/>
                </a:lnTo>
                <a:lnTo>
                  <a:pt x="52748" y="193293"/>
                </a:lnTo>
                <a:lnTo>
                  <a:pt x="54691" y="191490"/>
                </a:lnTo>
                <a:lnTo>
                  <a:pt x="55351" y="189102"/>
                </a:lnTo>
                <a:lnTo>
                  <a:pt x="56380" y="185369"/>
                </a:lnTo>
                <a:lnTo>
                  <a:pt x="53993" y="181660"/>
                </a:lnTo>
                <a:lnTo>
                  <a:pt x="51935" y="178371"/>
                </a:lnTo>
                <a:lnTo>
                  <a:pt x="46187" y="167339"/>
                </a:lnTo>
                <a:lnTo>
                  <a:pt x="42183" y="155577"/>
                </a:lnTo>
                <a:lnTo>
                  <a:pt x="39918" y="143343"/>
                </a:lnTo>
                <a:lnTo>
                  <a:pt x="39382" y="130895"/>
                </a:lnTo>
                <a:lnTo>
                  <a:pt x="40569" y="118491"/>
                </a:lnTo>
                <a:lnTo>
                  <a:pt x="43469" y="106389"/>
                </a:lnTo>
                <a:lnTo>
                  <a:pt x="48077" y="94848"/>
                </a:lnTo>
                <a:lnTo>
                  <a:pt x="54384" y="84124"/>
                </a:lnTo>
                <a:lnTo>
                  <a:pt x="62402" y="74561"/>
                </a:lnTo>
                <a:lnTo>
                  <a:pt x="71633" y="66493"/>
                </a:lnTo>
                <a:lnTo>
                  <a:pt x="82291" y="59361"/>
                </a:lnTo>
                <a:lnTo>
                  <a:pt x="94173" y="53203"/>
                </a:lnTo>
                <a:lnTo>
                  <a:pt x="107073" y="48054"/>
                </a:lnTo>
                <a:lnTo>
                  <a:pt x="111600" y="46558"/>
                </a:lnTo>
                <a:close/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330298" y="6474448"/>
            <a:ext cx="70142" cy="67171"/>
          </a:xfrm>
          <a:custGeom>
            <a:avLst/>
            <a:gdLst/>
            <a:ahLst/>
            <a:cxnLst/>
            <a:rect l="l" t="t" r="r" b="b"/>
            <a:pathLst>
              <a:path w="70142" h="67171">
                <a:moveTo>
                  <a:pt x="60972" y="19126"/>
                </a:moveTo>
                <a:lnTo>
                  <a:pt x="63322" y="19824"/>
                </a:lnTo>
                <a:lnTo>
                  <a:pt x="65658" y="20523"/>
                </a:lnTo>
                <a:lnTo>
                  <a:pt x="68008" y="21209"/>
                </a:lnTo>
                <a:lnTo>
                  <a:pt x="69138" y="21551"/>
                </a:lnTo>
                <a:lnTo>
                  <a:pt x="70129" y="22606"/>
                </a:lnTo>
                <a:lnTo>
                  <a:pt x="70142" y="23571"/>
                </a:lnTo>
                <a:lnTo>
                  <a:pt x="70116" y="24422"/>
                </a:lnTo>
                <a:lnTo>
                  <a:pt x="69725" y="37120"/>
                </a:lnTo>
                <a:lnTo>
                  <a:pt x="69317" y="49811"/>
                </a:lnTo>
                <a:lnTo>
                  <a:pt x="69113" y="55905"/>
                </a:lnTo>
                <a:lnTo>
                  <a:pt x="69049" y="58051"/>
                </a:lnTo>
                <a:lnTo>
                  <a:pt x="68872" y="60439"/>
                </a:lnTo>
                <a:lnTo>
                  <a:pt x="67335" y="61950"/>
                </a:lnTo>
                <a:lnTo>
                  <a:pt x="66420" y="62852"/>
                </a:lnTo>
                <a:lnTo>
                  <a:pt x="63919" y="63652"/>
                </a:lnTo>
                <a:lnTo>
                  <a:pt x="57327" y="65608"/>
                </a:lnTo>
                <a:lnTo>
                  <a:pt x="50457" y="66421"/>
                </a:lnTo>
                <a:lnTo>
                  <a:pt x="43599" y="66903"/>
                </a:lnTo>
                <a:lnTo>
                  <a:pt x="30774" y="67171"/>
                </a:lnTo>
                <a:lnTo>
                  <a:pt x="18214" y="65342"/>
                </a:lnTo>
                <a:lnTo>
                  <a:pt x="11556" y="62928"/>
                </a:lnTo>
                <a:lnTo>
                  <a:pt x="7721" y="61137"/>
                </a:lnTo>
                <a:lnTo>
                  <a:pt x="4063" y="58559"/>
                </a:lnTo>
                <a:lnTo>
                  <a:pt x="2095" y="54825"/>
                </a:lnTo>
                <a:lnTo>
                  <a:pt x="126" y="51079"/>
                </a:lnTo>
                <a:lnTo>
                  <a:pt x="279" y="46012"/>
                </a:lnTo>
                <a:lnTo>
                  <a:pt x="3848" y="42862"/>
                </a:lnTo>
                <a:lnTo>
                  <a:pt x="1968" y="42291"/>
                </a:lnTo>
                <a:lnTo>
                  <a:pt x="660" y="40449"/>
                </a:lnTo>
                <a:lnTo>
                  <a:pt x="330" y="38506"/>
                </a:lnTo>
                <a:lnTo>
                  <a:pt x="0" y="36563"/>
                </a:lnTo>
                <a:lnTo>
                  <a:pt x="495" y="34569"/>
                </a:lnTo>
                <a:lnTo>
                  <a:pt x="1282" y="32778"/>
                </a:lnTo>
                <a:lnTo>
                  <a:pt x="2285" y="30492"/>
                </a:lnTo>
                <a:lnTo>
                  <a:pt x="3987" y="28257"/>
                </a:lnTo>
                <a:lnTo>
                  <a:pt x="6426" y="27749"/>
                </a:lnTo>
                <a:lnTo>
                  <a:pt x="7734" y="27470"/>
                </a:lnTo>
                <a:lnTo>
                  <a:pt x="9093" y="27736"/>
                </a:lnTo>
                <a:lnTo>
                  <a:pt x="10401" y="28054"/>
                </a:lnTo>
                <a:lnTo>
                  <a:pt x="12484" y="28549"/>
                </a:lnTo>
                <a:lnTo>
                  <a:pt x="14528" y="29171"/>
                </a:lnTo>
                <a:lnTo>
                  <a:pt x="16522" y="29921"/>
                </a:lnTo>
                <a:lnTo>
                  <a:pt x="13906" y="26377"/>
                </a:lnTo>
                <a:lnTo>
                  <a:pt x="11188" y="22606"/>
                </a:lnTo>
                <a:lnTo>
                  <a:pt x="10693" y="18224"/>
                </a:lnTo>
                <a:lnTo>
                  <a:pt x="10566" y="17081"/>
                </a:lnTo>
                <a:lnTo>
                  <a:pt x="10617" y="15836"/>
                </a:lnTo>
                <a:lnTo>
                  <a:pt x="11315" y="14922"/>
                </a:lnTo>
                <a:lnTo>
                  <a:pt x="11874" y="14198"/>
                </a:lnTo>
                <a:lnTo>
                  <a:pt x="12763" y="13804"/>
                </a:lnTo>
                <a:lnTo>
                  <a:pt x="13639" y="13563"/>
                </a:lnTo>
                <a:lnTo>
                  <a:pt x="17843" y="12420"/>
                </a:lnTo>
                <a:lnTo>
                  <a:pt x="22224" y="14211"/>
                </a:lnTo>
                <a:lnTo>
                  <a:pt x="26187" y="16040"/>
                </a:lnTo>
                <a:lnTo>
                  <a:pt x="30137" y="17856"/>
                </a:lnTo>
                <a:lnTo>
                  <a:pt x="34416" y="19812"/>
                </a:lnTo>
                <a:lnTo>
                  <a:pt x="38696" y="18961"/>
                </a:lnTo>
                <a:lnTo>
                  <a:pt x="39408" y="18821"/>
                </a:lnTo>
                <a:lnTo>
                  <a:pt x="40182" y="18542"/>
                </a:lnTo>
                <a:lnTo>
                  <a:pt x="40525" y="17894"/>
                </a:lnTo>
                <a:lnTo>
                  <a:pt x="40792" y="17399"/>
                </a:lnTo>
                <a:lnTo>
                  <a:pt x="40728" y="16789"/>
                </a:lnTo>
                <a:lnTo>
                  <a:pt x="40652" y="16230"/>
                </a:lnTo>
                <a:lnTo>
                  <a:pt x="40347" y="13741"/>
                </a:lnTo>
                <a:lnTo>
                  <a:pt x="40055" y="11252"/>
                </a:lnTo>
                <a:lnTo>
                  <a:pt x="39750" y="8763"/>
                </a:lnTo>
                <a:lnTo>
                  <a:pt x="39547" y="7086"/>
                </a:lnTo>
                <a:lnTo>
                  <a:pt x="39344" y="5372"/>
                </a:lnTo>
                <a:lnTo>
                  <a:pt x="39776" y="3746"/>
                </a:lnTo>
                <a:lnTo>
                  <a:pt x="40208" y="2120"/>
                </a:lnTo>
                <a:lnTo>
                  <a:pt x="41414" y="584"/>
                </a:lnTo>
                <a:lnTo>
                  <a:pt x="43078" y="292"/>
                </a:lnTo>
                <a:lnTo>
                  <a:pt x="44754" y="0"/>
                </a:lnTo>
                <a:lnTo>
                  <a:pt x="46380" y="1003"/>
                </a:lnTo>
                <a:lnTo>
                  <a:pt x="47637" y="2159"/>
                </a:lnTo>
                <a:lnTo>
                  <a:pt x="50520" y="4787"/>
                </a:lnTo>
                <a:lnTo>
                  <a:pt x="52425" y="8305"/>
                </a:lnTo>
                <a:lnTo>
                  <a:pt x="54584" y="11569"/>
                </a:lnTo>
                <a:lnTo>
                  <a:pt x="56730" y="14833"/>
                </a:lnTo>
                <a:lnTo>
                  <a:pt x="59093" y="18567"/>
                </a:lnTo>
                <a:lnTo>
                  <a:pt x="60972" y="19126"/>
                </a:lnTo>
                <a:close/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825905" y="6414146"/>
            <a:ext cx="60198" cy="7355"/>
          </a:xfrm>
          <a:custGeom>
            <a:avLst/>
            <a:gdLst/>
            <a:ahLst/>
            <a:cxnLst/>
            <a:rect l="l" t="t" r="r" b="b"/>
            <a:pathLst>
              <a:path w="60197" h="7355">
                <a:moveTo>
                  <a:pt x="0" y="929"/>
                </a:moveTo>
                <a:lnTo>
                  <a:pt x="12724" y="144"/>
                </a:lnTo>
                <a:lnTo>
                  <a:pt x="25479" y="0"/>
                </a:lnTo>
                <a:lnTo>
                  <a:pt x="38054" y="1099"/>
                </a:lnTo>
                <a:lnTo>
                  <a:pt x="50239" y="4047"/>
                </a:lnTo>
                <a:lnTo>
                  <a:pt x="53238" y="5158"/>
                </a:lnTo>
                <a:lnTo>
                  <a:pt x="55499" y="6060"/>
                </a:lnTo>
                <a:lnTo>
                  <a:pt x="57772" y="7127"/>
                </a:lnTo>
                <a:lnTo>
                  <a:pt x="60198" y="7355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48664" y="6442889"/>
            <a:ext cx="79311" cy="5600"/>
          </a:xfrm>
          <a:custGeom>
            <a:avLst/>
            <a:gdLst/>
            <a:ahLst/>
            <a:cxnLst/>
            <a:rect l="l" t="t" r="r" b="b"/>
            <a:pathLst>
              <a:path w="79311" h="5600">
                <a:moveTo>
                  <a:pt x="0" y="3327"/>
                </a:moveTo>
                <a:lnTo>
                  <a:pt x="12301" y="4394"/>
                </a:lnTo>
                <a:lnTo>
                  <a:pt x="24708" y="3288"/>
                </a:lnTo>
                <a:lnTo>
                  <a:pt x="37182" y="1388"/>
                </a:lnTo>
                <a:lnTo>
                  <a:pt x="49685" y="71"/>
                </a:lnTo>
                <a:lnTo>
                  <a:pt x="53822" y="0"/>
                </a:lnTo>
                <a:lnTo>
                  <a:pt x="66509" y="1430"/>
                </a:lnTo>
                <a:lnTo>
                  <a:pt x="78668" y="5318"/>
                </a:lnTo>
                <a:lnTo>
                  <a:pt x="79311" y="5600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88656" y="5968585"/>
            <a:ext cx="467956" cy="472893"/>
          </a:xfrm>
          <a:custGeom>
            <a:avLst/>
            <a:gdLst/>
            <a:ahLst/>
            <a:cxnLst/>
            <a:rect l="l" t="t" r="r" b="b"/>
            <a:pathLst>
              <a:path w="467956" h="472893">
                <a:moveTo>
                  <a:pt x="4686" y="472893"/>
                </a:moveTo>
                <a:lnTo>
                  <a:pt x="3766" y="450041"/>
                </a:lnTo>
                <a:lnTo>
                  <a:pt x="2947" y="427184"/>
                </a:lnTo>
                <a:lnTo>
                  <a:pt x="2228" y="404325"/>
                </a:lnTo>
                <a:lnTo>
                  <a:pt x="1609" y="381462"/>
                </a:lnTo>
                <a:lnTo>
                  <a:pt x="1090" y="358598"/>
                </a:lnTo>
                <a:lnTo>
                  <a:pt x="672" y="335731"/>
                </a:lnTo>
                <a:lnTo>
                  <a:pt x="353" y="312862"/>
                </a:lnTo>
                <a:lnTo>
                  <a:pt x="135" y="289993"/>
                </a:lnTo>
                <a:lnTo>
                  <a:pt x="17" y="267122"/>
                </a:lnTo>
                <a:lnTo>
                  <a:pt x="0" y="244252"/>
                </a:lnTo>
                <a:lnTo>
                  <a:pt x="82" y="221382"/>
                </a:lnTo>
                <a:lnTo>
                  <a:pt x="265" y="198512"/>
                </a:lnTo>
                <a:lnTo>
                  <a:pt x="548" y="175643"/>
                </a:lnTo>
                <a:lnTo>
                  <a:pt x="931" y="152776"/>
                </a:lnTo>
                <a:lnTo>
                  <a:pt x="1414" y="129911"/>
                </a:lnTo>
                <a:lnTo>
                  <a:pt x="1997" y="107048"/>
                </a:lnTo>
                <a:lnTo>
                  <a:pt x="2681" y="84188"/>
                </a:lnTo>
                <a:lnTo>
                  <a:pt x="3465" y="61332"/>
                </a:lnTo>
                <a:lnTo>
                  <a:pt x="4349" y="38479"/>
                </a:lnTo>
                <a:lnTo>
                  <a:pt x="5333" y="15630"/>
                </a:lnTo>
                <a:lnTo>
                  <a:pt x="8991" y="7908"/>
                </a:lnTo>
                <a:lnTo>
                  <a:pt x="10566" y="8060"/>
                </a:lnTo>
                <a:lnTo>
                  <a:pt x="11937" y="7603"/>
                </a:lnTo>
                <a:lnTo>
                  <a:pt x="26181" y="6595"/>
                </a:lnTo>
                <a:lnTo>
                  <a:pt x="35569" y="6163"/>
                </a:lnTo>
                <a:lnTo>
                  <a:pt x="46834" y="5697"/>
                </a:lnTo>
                <a:lnTo>
                  <a:pt x="59709" y="5205"/>
                </a:lnTo>
                <a:lnTo>
                  <a:pt x="73929" y="4698"/>
                </a:lnTo>
                <a:lnTo>
                  <a:pt x="89228" y="4182"/>
                </a:lnTo>
                <a:lnTo>
                  <a:pt x="105338" y="3667"/>
                </a:lnTo>
                <a:lnTo>
                  <a:pt x="121995" y="3161"/>
                </a:lnTo>
                <a:lnTo>
                  <a:pt x="138932" y="2673"/>
                </a:lnTo>
                <a:lnTo>
                  <a:pt x="155883" y="2212"/>
                </a:lnTo>
                <a:lnTo>
                  <a:pt x="172582" y="1786"/>
                </a:lnTo>
                <a:lnTo>
                  <a:pt x="188763" y="1404"/>
                </a:lnTo>
                <a:lnTo>
                  <a:pt x="204160" y="1075"/>
                </a:lnTo>
                <a:lnTo>
                  <a:pt x="218506" y="806"/>
                </a:lnTo>
                <a:lnTo>
                  <a:pt x="231535" y="608"/>
                </a:lnTo>
                <a:lnTo>
                  <a:pt x="242982" y="487"/>
                </a:lnTo>
                <a:lnTo>
                  <a:pt x="264682" y="443"/>
                </a:lnTo>
                <a:lnTo>
                  <a:pt x="279165" y="414"/>
                </a:lnTo>
                <a:lnTo>
                  <a:pt x="294549" y="371"/>
                </a:lnTo>
                <a:lnTo>
                  <a:pt x="310565" y="319"/>
                </a:lnTo>
                <a:lnTo>
                  <a:pt x="326944" y="260"/>
                </a:lnTo>
                <a:lnTo>
                  <a:pt x="343417" y="198"/>
                </a:lnTo>
                <a:lnTo>
                  <a:pt x="359714" y="139"/>
                </a:lnTo>
                <a:lnTo>
                  <a:pt x="375566" y="85"/>
                </a:lnTo>
                <a:lnTo>
                  <a:pt x="390704" y="42"/>
                </a:lnTo>
                <a:lnTo>
                  <a:pt x="404859" y="12"/>
                </a:lnTo>
                <a:lnTo>
                  <a:pt x="417761" y="0"/>
                </a:lnTo>
                <a:lnTo>
                  <a:pt x="429141" y="9"/>
                </a:lnTo>
                <a:lnTo>
                  <a:pt x="438730" y="45"/>
                </a:lnTo>
                <a:lnTo>
                  <a:pt x="446258" y="110"/>
                </a:lnTo>
                <a:lnTo>
                  <a:pt x="451456" y="209"/>
                </a:lnTo>
                <a:lnTo>
                  <a:pt x="454450" y="22278"/>
                </a:lnTo>
                <a:lnTo>
                  <a:pt x="454928" y="44217"/>
                </a:lnTo>
                <a:lnTo>
                  <a:pt x="455431" y="66156"/>
                </a:lnTo>
                <a:lnTo>
                  <a:pt x="455960" y="88094"/>
                </a:lnTo>
                <a:lnTo>
                  <a:pt x="456516" y="110031"/>
                </a:lnTo>
                <a:lnTo>
                  <a:pt x="457097" y="131967"/>
                </a:lnTo>
                <a:lnTo>
                  <a:pt x="457704" y="153902"/>
                </a:lnTo>
                <a:lnTo>
                  <a:pt x="458338" y="175837"/>
                </a:lnTo>
                <a:lnTo>
                  <a:pt x="458997" y="197771"/>
                </a:lnTo>
                <a:lnTo>
                  <a:pt x="459682" y="219704"/>
                </a:lnTo>
                <a:lnTo>
                  <a:pt x="460393" y="241637"/>
                </a:lnTo>
                <a:lnTo>
                  <a:pt x="461131" y="263568"/>
                </a:lnTo>
                <a:lnTo>
                  <a:pt x="461893" y="285499"/>
                </a:lnTo>
                <a:lnTo>
                  <a:pt x="462682" y="307428"/>
                </a:lnTo>
                <a:lnTo>
                  <a:pt x="463497" y="329357"/>
                </a:lnTo>
                <a:lnTo>
                  <a:pt x="464337" y="351284"/>
                </a:lnTo>
                <a:lnTo>
                  <a:pt x="465203" y="373211"/>
                </a:lnTo>
                <a:lnTo>
                  <a:pt x="466095" y="395136"/>
                </a:lnTo>
                <a:lnTo>
                  <a:pt x="467013" y="417061"/>
                </a:lnTo>
                <a:lnTo>
                  <a:pt x="467956" y="438984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473302" y="6319490"/>
            <a:ext cx="137147" cy="25044"/>
          </a:xfrm>
          <a:custGeom>
            <a:avLst/>
            <a:gdLst/>
            <a:ahLst/>
            <a:cxnLst/>
            <a:rect l="l" t="t" r="r" b="b"/>
            <a:pathLst>
              <a:path w="137147" h="25044">
                <a:moveTo>
                  <a:pt x="124129" y="76"/>
                </a:moveTo>
                <a:lnTo>
                  <a:pt x="118021" y="660"/>
                </a:lnTo>
                <a:lnTo>
                  <a:pt x="104866" y="1726"/>
                </a:lnTo>
                <a:lnTo>
                  <a:pt x="92029" y="2448"/>
                </a:lnTo>
                <a:lnTo>
                  <a:pt x="79435" y="2948"/>
                </a:lnTo>
                <a:lnTo>
                  <a:pt x="67005" y="3347"/>
                </a:lnTo>
                <a:lnTo>
                  <a:pt x="54662" y="3767"/>
                </a:lnTo>
                <a:lnTo>
                  <a:pt x="42329" y="4330"/>
                </a:lnTo>
                <a:lnTo>
                  <a:pt x="29928" y="5157"/>
                </a:lnTo>
                <a:lnTo>
                  <a:pt x="17384" y="6371"/>
                </a:lnTo>
                <a:lnTo>
                  <a:pt x="4617" y="8092"/>
                </a:lnTo>
                <a:lnTo>
                  <a:pt x="0" y="8851"/>
                </a:lnTo>
                <a:lnTo>
                  <a:pt x="381" y="25044"/>
                </a:lnTo>
                <a:lnTo>
                  <a:pt x="13071" y="24554"/>
                </a:lnTo>
                <a:lnTo>
                  <a:pt x="25760" y="24015"/>
                </a:lnTo>
                <a:lnTo>
                  <a:pt x="38447" y="23426"/>
                </a:lnTo>
                <a:lnTo>
                  <a:pt x="51132" y="22787"/>
                </a:lnTo>
                <a:lnTo>
                  <a:pt x="63814" y="22098"/>
                </a:lnTo>
                <a:lnTo>
                  <a:pt x="76494" y="21359"/>
                </a:lnTo>
                <a:lnTo>
                  <a:pt x="89171" y="20571"/>
                </a:lnTo>
                <a:lnTo>
                  <a:pt x="101844" y="19733"/>
                </a:lnTo>
                <a:lnTo>
                  <a:pt x="114514" y="18845"/>
                </a:lnTo>
                <a:lnTo>
                  <a:pt x="127181" y="17907"/>
                </a:lnTo>
                <a:lnTo>
                  <a:pt x="133451" y="17424"/>
                </a:lnTo>
                <a:lnTo>
                  <a:pt x="137147" y="12979"/>
                </a:lnTo>
                <a:lnTo>
                  <a:pt x="136893" y="8648"/>
                </a:lnTo>
                <a:lnTo>
                  <a:pt x="136639" y="4330"/>
                </a:lnTo>
                <a:lnTo>
                  <a:pt x="136385" y="0"/>
                </a:lnTo>
                <a:lnTo>
                  <a:pt x="130340" y="1041"/>
                </a:lnTo>
                <a:lnTo>
                  <a:pt x="124129" y="76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473302" y="6319490"/>
            <a:ext cx="137248" cy="25044"/>
          </a:xfrm>
          <a:custGeom>
            <a:avLst/>
            <a:gdLst/>
            <a:ahLst/>
            <a:cxnLst/>
            <a:rect l="l" t="t" r="r" b="b"/>
            <a:pathLst>
              <a:path w="137248" h="25044">
                <a:moveTo>
                  <a:pt x="0" y="8851"/>
                </a:moveTo>
                <a:lnTo>
                  <a:pt x="381" y="25044"/>
                </a:lnTo>
                <a:lnTo>
                  <a:pt x="13071" y="24554"/>
                </a:lnTo>
                <a:lnTo>
                  <a:pt x="25760" y="24015"/>
                </a:lnTo>
                <a:lnTo>
                  <a:pt x="38447" y="23426"/>
                </a:lnTo>
                <a:lnTo>
                  <a:pt x="51132" y="22787"/>
                </a:lnTo>
                <a:lnTo>
                  <a:pt x="63814" y="22098"/>
                </a:lnTo>
                <a:lnTo>
                  <a:pt x="76494" y="21359"/>
                </a:lnTo>
                <a:lnTo>
                  <a:pt x="89171" y="20571"/>
                </a:lnTo>
                <a:lnTo>
                  <a:pt x="101844" y="19733"/>
                </a:lnTo>
                <a:lnTo>
                  <a:pt x="114514" y="18845"/>
                </a:lnTo>
                <a:lnTo>
                  <a:pt x="127181" y="17907"/>
                </a:lnTo>
                <a:lnTo>
                  <a:pt x="133451" y="17424"/>
                </a:lnTo>
                <a:lnTo>
                  <a:pt x="134493" y="17348"/>
                </a:lnTo>
                <a:lnTo>
                  <a:pt x="135648" y="17221"/>
                </a:lnTo>
                <a:lnTo>
                  <a:pt x="136385" y="16471"/>
                </a:lnTo>
                <a:lnTo>
                  <a:pt x="137248" y="15595"/>
                </a:lnTo>
                <a:lnTo>
                  <a:pt x="137223" y="14211"/>
                </a:lnTo>
                <a:lnTo>
                  <a:pt x="137147" y="12979"/>
                </a:lnTo>
                <a:lnTo>
                  <a:pt x="136893" y="8648"/>
                </a:lnTo>
                <a:lnTo>
                  <a:pt x="136639" y="4330"/>
                </a:lnTo>
                <a:lnTo>
                  <a:pt x="136385" y="0"/>
                </a:lnTo>
                <a:lnTo>
                  <a:pt x="130340" y="1041"/>
                </a:lnTo>
                <a:lnTo>
                  <a:pt x="124129" y="76"/>
                </a:lnTo>
                <a:lnTo>
                  <a:pt x="118021" y="660"/>
                </a:lnTo>
                <a:lnTo>
                  <a:pt x="104866" y="1726"/>
                </a:lnTo>
                <a:lnTo>
                  <a:pt x="92029" y="2448"/>
                </a:lnTo>
                <a:lnTo>
                  <a:pt x="79435" y="2948"/>
                </a:lnTo>
                <a:lnTo>
                  <a:pt x="67005" y="3347"/>
                </a:lnTo>
                <a:lnTo>
                  <a:pt x="54662" y="3767"/>
                </a:lnTo>
                <a:lnTo>
                  <a:pt x="42329" y="4330"/>
                </a:lnTo>
                <a:lnTo>
                  <a:pt x="29928" y="5157"/>
                </a:lnTo>
                <a:lnTo>
                  <a:pt x="17384" y="6371"/>
                </a:lnTo>
                <a:lnTo>
                  <a:pt x="4617" y="8092"/>
                </a:lnTo>
                <a:lnTo>
                  <a:pt x="0" y="8851"/>
                </a:lnTo>
                <a:close/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83703" y="6307032"/>
            <a:ext cx="124904" cy="20815"/>
          </a:xfrm>
          <a:custGeom>
            <a:avLst/>
            <a:gdLst/>
            <a:ahLst/>
            <a:cxnLst/>
            <a:rect l="l" t="t" r="r" b="b"/>
            <a:pathLst>
              <a:path w="124904" h="20815">
                <a:moveTo>
                  <a:pt x="0" y="5295"/>
                </a:moveTo>
                <a:lnTo>
                  <a:pt x="711" y="10477"/>
                </a:lnTo>
                <a:lnTo>
                  <a:pt x="1409" y="15646"/>
                </a:lnTo>
                <a:lnTo>
                  <a:pt x="2108" y="20815"/>
                </a:lnTo>
                <a:lnTo>
                  <a:pt x="14776" y="20133"/>
                </a:lnTo>
                <a:lnTo>
                  <a:pt x="27409" y="18717"/>
                </a:lnTo>
                <a:lnTo>
                  <a:pt x="30111" y="18440"/>
                </a:lnTo>
                <a:lnTo>
                  <a:pt x="42267" y="17658"/>
                </a:lnTo>
                <a:lnTo>
                  <a:pt x="54861" y="17406"/>
                </a:lnTo>
                <a:lnTo>
                  <a:pt x="67720" y="17396"/>
                </a:lnTo>
                <a:lnTo>
                  <a:pt x="80665" y="17343"/>
                </a:lnTo>
                <a:lnTo>
                  <a:pt x="93523" y="16959"/>
                </a:lnTo>
                <a:lnTo>
                  <a:pt x="106118" y="15958"/>
                </a:lnTo>
                <a:lnTo>
                  <a:pt x="118273" y="14051"/>
                </a:lnTo>
                <a:lnTo>
                  <a:pt x="124904" y="12458"/>
                </a:lnTo>
                <a:lnTo>
                  <a:pt x="123596" y="7988"/>
                </a:lnTo>
                <a:lnTo>
                  <a:pt x="124396" y="4635"/>
                </a:lnTo>
                <a:lnTo>
                  <a:pt x="123977" y="0"/>
                </a:lnTo>
                <a:lnTo>
                  <a:pt x="112163" y="2163"/>
                </a:lnTo>
                <a:lnTo>
                  <a:pt x="98501" y="2196"/>
                </a:lnTo>
                <a:lnTo>
                  <a:pt x="89573" y="2171"/>
                </a:lnTo>
                <a:lnTo>
                  <a:pt x="76804" y="2663"/>
                </a:lnTo>
                <a:lnTo>
                  <a:pt x="64040" y="3074"/>
                </a:lnTo>
                <a:lnTo>
                  <a:pt x="51294" y="3443"/>
                </a:lnTo>
                <a:lnTo>
                  <a:pt x="38577" y="3807"/>
                </a:lnTo>
                <a:lnTo>
                  <a:pt x="25901" y="4205"/>
                </a:lnTo>
                <a:lnTo>
                  <a:pt x="13277" y="4676"/>
                </a:lnTo>
                <a:lnTo>
                  <a:pt x="717" y="5258"/>
                </a:lnTo>
                <a:lnTo>
                  <a:pt x="0" y="5295"/>
                </a:lnTo>
                <a:close/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506233" y="5973720"/>
            <a:ext cx="4762" cy="345528"/>
          </a:xfrm>
          <a:custGeom>
            <a:avLst/>
            <a:gdLst/>
            <a:ahLst/>
            <a:cxnLst/>
            <a:rect l="l" t="t" r="r" b="b"/>
            <a:pathLst>
              <a:path w="4762" h="345528">
                <a:moveTo>
                  <a:pt x="113" y="0"/>
                </a:moveTo>
                <a:lnTo>
                  <a:pt x="61" y="2604"/>
                </a:lnTo>
                <a:lnTo>
                  <a:pt x="22" y="9662"/>
                </a:lnTo>
                <a:lnTo>
                  <a:pt x="1" y="20687"/>
                </a:lnTo>
                <a:lnTo>
                  <a:pt x="0" y="35194"/>
                </a:lnTo>
                <a:lnTo>
                  <a:pt x="20" y="52701"/>
                </a:lnTo>
                <a:lnTo>
                  <a:pt x="65" y="72721"/>
                </a:lnTo>
                <a:lnTo>
                  <a:pt x="138" y="94770"/>
                </a:lnTo>
                <a:lnTo>
                  <a:pt x="241" y="118363"/>
                </a:lnTo>
                <a:lnTo>
                  <a:pt x="376" y="143016"/>
                </a:lnTo>
                <a:lnTo>
                  <a:pt x="547" y="168244"/>
                </a:lnTo>
                <a:lnTo>
                  <a:pt x="755" y="193563"/>
                </a:lnTo>
                <a:lnTo>
                  <a:pt x="1004" y="218487"/>
                </a:lnTo>
                <a:lnTo>
                  <a:pt x="1296" y="242532"/>
                </a:lnTo>
                <a:lnTo>
                  <a:pt x="1633" y="265214"/>
                </a:lnTo>
                <a:lnTo>
                  <a:pt x="2019" y="286048"/>
                </a:lnTo>
                <a:lnTo>
                  <a:pt x="2456" y="304548"/>
                </a:lnTo>
                <a:lnTo>
                  <a:pt x="2945" y="320231"/>
                </a:lnTo>
                <a:lnTo>
                  <a:pt x="3491" y="332612"/>
                </a:lnTo>
                <a:lnTo>
                  <a:pt x="4096" y="341206"/>
                </a:lnTo>
                <a:lnTo>
                  <a:pt x="4762" y="345528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75778" y="5973339"/>
            <a:ext cx="5791" cy="344919"/>
          </a:xfrm>
          <a:custGeom>
            <a:avLst/>
            <a:gdLst/>
            <a:ahLst/>
            <a:cxnLst/>
            <a:rect l="l" t="t" r="r" b="b"/>
            <a:pathLst>
              <a:path w="5791" h="344919">
                <a:moveTo>
                  <a:pt x="0" y="0"/>
                </a:moveTo>
                <a:lnTo>
                  <a:pt x="5791" y="344919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708404" y="5968094"/>
            <a:ext cx="749" cy="338937"/>
          </a:xfrm>
          <a:custGeom>
            <a:avLst/>
            <a:gdLst/>
            <a:ahLst/>
            <a:cxnLst/>
            <a:rect l="l" t="t" r="r" b="b"/>
            <a:pathLst>
              <a:path w="749" h="338937">
                <a:moveTo>
                  <a:pt x="749" y="0"/>
                </a:moveTo>
                <a:lnTo>
                  <a:pt x="713" y="16946"/>
                </a:lnTo>
                <a:lnTo>
                  <a:pt x="676" y="33893"/>
                </a:lnTo>
                <a:lnTo>
                  <a:pt x="639" y="50840"/>
                </a:lnTo>
                <a:lnTo>
                  <a:pt x="603" y="67787"/>
                </a:lnTo>
                <a:lnTo>
                  <a:pt x="566" y="84734"/>
                </a:lnTo>
                <a:lnTo>
                  <a:pt x="529" y="101681"/>
                </a:lnTo>
                <a:lnTo>
                  <a:pt x="491" y="118628"/>
                </a:lnTo>
                <a:lnTo>
                  <a:pt x="454" y="135575"/>
                </a:lnTo>
                <a:lnTo>
                  <a:pt x="416" y="152521"/>
                </a:lnTo>
                <a:lnTo>
                  <a:pt x="379" y="169468"/>
                </a:lnTo>
                <a:lnTo>
                  <a:pt x="341" y="186415"/>
                </a:lnTo>
                <a:lnTo>
                  <a:pt x="303" y="203362"/>
                </a:lnTo>
                <a:lnTo>
                  <a:pt x="266" y="220309"/>
                </a:lnTo>
                <a:lnTo>
                  <a:pt x="228" y="237256"/>
                </a:lnTo>
                <a:lnTo>
                  <a:pt x="190" y="254203"/>
                </a:lnTo>
                <a:lnTo>
                  <a:pt x="152" y="271150"/>
                </a:lnTo>
                <a:lnTo>
                  <a:pt x="114" y="288096"/>
                </a:lnTo>
                <a:lnTo>
                  <a:pt x="76" y="305043"/>
                </a:lnTo>
                <a:lnTo>
                  <a:pt x="38" y="321990"/>
                </a:lnTo>
                <a:lnTo>
                  <a:pt x="0" y="338937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780464" y="5973720"/>
            <a:ext cx="7404" cy="337223"/>
          </a:xfrm>
          <a:custGeom>
            <a:avLst/>
            <a:gdLst/>
            <a:ahLst/>
            <a:cxnLst/>
            <a:rect l="l" t="t" r="r" b="b"/>
            <a:pathLst>
              <a:path w="7404" h="337223">
                <a:moveTo>
                  <a:pt x="0" y="0"/>
                </a:moveTo>
                <a:lnTo>
                  <a:pt x="369" y="16861"/>
                </a:lnTo>
                <a:lnTo>
                  <a:pt x="739" y="33722"/>
                </a:lnTo>
                <a:lnTo>
                  <a:pt x="1109" y="50583"/>
                </a:lnTo>
                <a:lnTo>
                  <a:pt x="1479" y="67444"/>
                </a:lnTo>
                <a:lnTo>
                  <a:pt x="1849" y="84305"/>
                </a:lnTo>
                <a:lnTo>
                  <a:pt x="2220" y="101166"/>
                </a:lnTo>
                <a:lnTo>
                  <a:pt x="2590" y="118028"/>
                </a:lnTo>
                <a:lnTo>
                  <a:pt x="2961" y="134889"/>
                </a:lnTo>
                <a:lnTo>
                  <a:pt x="3331" y="151750"/>
                </a:lnTo>
                <a:lnTo>
                  <a:pt x="3702" y="168611"/>
                </a:lnTo>
                <a:lnTo>
                  <a:pt x="4072" y="185472"/>
                </a:lnTo>
                <a:lnTo>
                  <a:pt x="4443" y="202333"/>
                </a:lnTo>
                <a:lnTo>
                  <a:pt x="4813" y="219195"/>
                </a:lnTo>
                <a:lnTo>
                  <a:pt x="5183" y="236056"/>
                </a:lnTo>
                <a:lnTo>
                  <a:pt x="5554" y="252917"/>
                </a:lnTo>
                <a:lnTo>
                  <a:pt x="5924" y="269778"/>
                </a:lnTo>
                <a:lnTo>
                  <a:pt x="6294" y="286639"/>
                </a:lnTo>
                <a:lnTo>
                  <a:pt x="6664" y="303500"/>
                </a:lnTo>
                <a:lnTo>
                  <a:pt x="7034" y="320361"/>
                </a:lnTo>
                <a:lnTo>
                  <a:pt x="7404" y="337223"/>
                </a:lnTo>
              </a:path>
            </a:pathLst>
          </a:custGeom>
          <a:ln w="14681">
            <a:solidFill>
              <a:srgbClr val="413D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971795" y="5574103"/>
            <a:ext cx="577662" cy="306719"/>
          </a:xfrm>
          <a:custGeom>
            <a:avLst/>
            <a:gdLst/>
            <a:ahLst/>
            <a:cxnLst/>
            <a:rect l="l" t="t" r="r" b="b"/>
            <a:pathLst>
              <a:path w="577662" h="306719">
                <a:moveTo>
                  <a:pt x="480332" y="131593"/>
                </a:moveTo>
                <a:lnTo>
                  <a:pt x="480025" y="119272"/>
                </a:lnTo>
                <a:lnTo>
                  <a:pt x="478598" y="107020"/>
                </a:lnTo>
                <a:lnTo>
                  <a:pt x="476008" y="94903"/>
                </a:lnTo>
                <a:lnTo>
                  <a:pt x="471069" y="80143"/>
                </a:lnTo>
                <a:lnTo>
                  <a:pt x="465576" y="68454"/>
                </a:lnTo>
                <a:lnTo>
                  <a:pt x="458868" y="57289"/>
                </a:lnTo>
                <a:lnTo>
                  <a:pt x="451021" y="46767"/>
                </a:lnTo>
                <a:lnTo>
                  <a:pt x="442110" y="37004"/>
                </a:lnTo>
                <a:lnTo>
                  <a:pt x="432211" y="28118"/>
                </a:lnTo>
                <a:lnTo>
                  <a:pt x="421400" y="20226"/>
                </a:lnTo>
                <a:lnTo>
                  <a:pt x="409753" y="13444"/>
                </a:lnTo>
                <a:lnTo>
                  <a:pt x="397345" y="7891"/>
                </a:lnTo>
                <a:lnTo>
                  <a:pt x="384403" y="3722"/>
                </a:lnTo>
                <a:lnTo>
                  <a:pt x="371855" y="1177"/>
                </a:lnTo>
                <a:lnTo>
                  <a:pt x="359052" y="0"/>
                </a:lnTo>
                <a:lnTo>
                  <a:pt x="346169" y="155"/>
                </a:lnTo>
                <a:lnTo>
                  <a:pt x="333380" y="1609"/>
                </a:lnTo>
                <a:lnTo>
                  <a:pt x="320859" y="4329"/>
                </a:lnTo>
                <a:lnTo>
                  <a:pt x="308782" y="8280"/>
                </a:lnTo>
                <a:lnTo>
                  <a:pt x="297322" y="13427"/>
                </a:lnTo>
                <a:lnTo>
                  <a:pt x="286654" y="19738"/>
                </a:lnTo>
                <a:lnTo>
                  <a:pt x="276953" y="27177"/>
                </a:lnTo>
                <a:lnTo>
                  <a:pt x="268393" y="35711"/>
                </a:lnTo>
                <a:lnTo>
                  <a:pt x="262280" y="43600"/>
                </a:lnTo>
                <a:lnTo>
                  <a:pt x="255782" y="54771"/>
                </a:lnTo>
                <a:lnTo>
                  <a:pt x="250866" y="66599"/>
                </a:lnTo>
                <a:lnTo>
                  <a:pt x="247358" y="78876"/>
                </a:lnTo>
                <a:lnTo>
                  <a:pt x="245148" y="90908"/>
                </a:lnTo>
                <a:lnTo>
                  <a:pt x="243904" y="103444"/>
                </a:lnTo>
                <a:lnTo>
                  <a:pt x="243675" y="116028"/>
                </a:lnTo>
                <a:lnTo>
                  <a:pt x="244450" y="128595"/>
                </a:lnTo>
                <a:lnTo>
                  <a:pt x="246218" y="141078"/>
                </a:lnTo>
                <a:lnTo>
                  <a:pt x="248970" y="153413"/>
                </a:lnTo>
                <a:lnTo>
                  <a:pt x="252695" y="165534"/>
                </a:lnTo>
                <a:lnTo>
                  <a:pt x="257382" y="177375"/>
                </a:lnTo>
                <a:lnTo>
                  <a:pt x="259676" y="182335"/>
                </a:lnTo>
                <a:lnTo>
                  <a:pt x="252258" y="173090"/>
                </a:lnTo>
                <a:lnTo>
                  <a:pt x="243331" y="165078"/>
                </a:lnTo>
                <a:lnTo>
                  <a:pt x="233155" y="158374"/>
                </a:lnTo>
                <a:lnTo>
                  <a:pt x="221992" y="153055"/>
                </a:lnTo>
                <a:lnTo>
                  <a:pt x="210101" y="149196"/>
                </a:lnTo>
                <a:lnTo>
                  <a:pt x="197745" y="146874"/>
                </a:lnTo>
                <a:lnTo>
                  <a:pt x="185184" y="146165"/>
                </a:lnTo>
                <a:lnTo>
                  <a:pt x="172679" y="147143"/>
                </a:lnTo>
                <a:lnTo>
                  <a:pt x="160490" y="149886"/>
                </a:lnTo>
                <a:lnTo>
                  <a:pt x="154851" y="151842"/>
                </a:lnTo>
                <a:lnTo>
                  <a:pt x="148678" y="154243"/>
                </a:lnTo>
                <a:lnTo>
                  <a:pt x="142595" y="157532"/>
                </a:lnTo>
                <a:lnTo>
                  <a:pt x="139077" y="162726"/>
                </a:lnTo>
                <a:lnTo>
                  <a:pt x="134988" y="168772"/>
                </a:lnTo>
                <a:lnTo>
                  <a:pt x="135051" y="176353"/>
                </a:lnTo>
                <a:lnTo>
                  <a:pt x="135648" y="183427"/>
                </a:lnTo>
                <a:lnTo>
                  <a:pt x="137127" y="196032"/>
                </a:lnTo>
                <a:lnTo>
                  <a:pt x="139440" y="208535"/>
                </a:lnTo>
                <a:lnTo>
                  <a:pt x="142577" y="220890"/>
                </a:lnTo>
                <a:lnTo>
                  <a:pt x="144691" y="227725"/>
                </a:lnTo>
                <a:lnTo>
                  <a:pt x="136145" y="219481"/>
                </a:lnTo>
                <a:lnTo>
                  <a:pt x="126001" y="212909"/>
                </a:lnTo>
                <a:lnTo>
                  <a:pt x="114679" y="208136"/>
                </a:lnTo>
                <a:lnTo>
                  <a:pt x="102594" y="205290"/>
                </a:lnTo>
                <a:lnTo>
                  <a:pt x="90165" y="204497"/>
                </a:lnTo>
                <a:lnTo>
                  <a:pt x="77808" y="205884"/>
                </a:lnTo>
                <a:lnTo>
                  <a:pt x="65943" y="209579"/>
                </a:lnTo>
                <a:lnTo>
                  <a:pt x="58699" y="212790"/>
                </a:lnTo>
                <a:lnTo>
                  <a:pt x="53047" y="217222"/>
                </a:lnTo>
                <a:lnTo>
                  <a:pt x="49834" y="223115"/>
                </a:lnTo>
                <a:lnTo>
                  <a:pt x="47020" y="233956"/>
                </a:lnTo>
                <a:lnTo>
                  <a:pt x="49620" y="244205"/>
                </a:lnTo>
                <a:lnTo>
                  <a:pt x="56261" y="253429"/>
                </a:lnTo>
                <a:lnTo>
                  <a:pt x="65567" y="261197"/>
                </a:lnTo>
                <a:lnTo>
                  <a:pt x="73710" y="265927"/>
                </a:lnTo>
                <a:lnTo>
                  <a:pt x="60930" y="267601"/>
                </a:lnTo>
                <a:lnTo>
                  <a:pt x="36265" y="274748"/>
                </a:lnTo>
                <a:lnTo>
                  <a:pt x="13568" y="286832"/>
                </a:lnTo>
                <a:lnTo>
                  <a:pt x="0" y="297156"/>
                </a:lnTo>
                <a:lnTo>
                  <a:pt x="3987" y="306719"/>
                </a:lnTo>
                <a:lnTo>
                  <a:pt x="12471" y="306630"/>
                </a:lnTo>
                <a:lnTo>
                  <a:pt x="529831" y="301093"/>
                </a:lnTo>
                <a:lnTo>
                  <a:pt x="535495" y="301042"/>
                </a:lnTo>
                <a:lnTo>
                  <a:pt x="541426" y="300915"/>
                </a:lnTo>
                <a:lnTo>
                  <a:pt x="546404" y="298464"/>
                </a:lnTo>
                <a:lnTo>
                  <a:pt x="551700" y="295873"/>
                </a:lnTo>
                <a:lnTo>
                  <a:pt x="555142" y="291034"/>
                </a:lnTo>
                <a:lnTo>
                  <a:pt x="558190" y="286310"/>
                </a:lnTo>
                <a:lnTo>
                  <a:pt x="564778" y="275295"/>
                </a:lnTo>
                <a:lnTo>
                  <a:pt x="570425" y="263812"/>
                </a:lnTo>
                <a:lnTo>
                  <a:pt x="574725" y="251961"/>
                </a:lnTo>
                <a:lnTo>
                  <a:pt x="577272" y="239842"/>
                </a:lnTo>
                <a:lnTo>
                  <a:pt x="577662" y="227554"/>
                </a:lnTo>
                <a:lnTo>
                  <a:pt x="577215" y="223242"/>
                </a:lnTo>
                <a:lnTo>
                  <a:pt x="573512" y="210428"/>
                </a:lnTo>
                <a:lnTo>
                  <a:pt x="566452" y="198753"/>
                </a:lnTo>
                <a:lnTo>
                  <a:pt x="556594" y="189173"/>
                </a:lnTo>
                <a:lnTo>
                  <a:pt x="544496" y="182646"/>
                </a:lnTo>
                <a:lnTo>
                  <a:pt x="530718" y="180128"/>
                </a:lnTo>
                <a:lnTo>
                  <a:pt x="529894" y="180125"/>
                </a:lnTo>
                <a:lnTo>
                  <a:pt x="517232" y="181894"/>
                </a:lnTo>
                <a:lnTo>
                  <a:pt x="505156" y="186209"/>
                </a:lnTo>
                <a:lnTo>
                  <a:pt x="494855" y="191200"/>
                </a:lnTo>
                <a:lnTo>
                  <a:pt x="483619" y="197199"/>
                </a:lnTo>
                <a:lnTo>
                  <a:pt x="472556" y="203468"/>
                </a:lnTo>
                <a:lnTo>
                  <a:pt x="461678" y="209999"/>
                </a:lnTo>
                <a:lnTo>
                  <a:pt x="454761" y="214352"/>
                </a:lnTo>
                <a:lnTo>
                  <a:pt x="461080" y="203355"/>
                </a:lnTo>
                <a:lnTo>
                  <a:pt x="466583" y="191976"/>
                </a:lnTo>
                <a:lnTo>
                  <a:pt x="471226" y="180278"/>
                </a:lnTo>
                <a:lnTo>
                  <a:pt x="474966" y="168326"/>
                </a:lnTo>
                <a:lnTo>
                  <a:pt x="477759" y="156185"/>
                </a:lnTo>
                <a:lnTo>
                  <a:pt x="479562" y="143919"/>
                </a:lnTo>
                <a:lnTo>
                  <a:pt x="480332" y="131593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540000" y="2051775"/>
            <a:ext cx="3320999" cy="0"/>
          </a:xfrm>
          <a:custGeom>
            <a:avLst/>
            <a:gdLst/>
            <a:ahLst/>
            <a:cxnLst/>
            <a:rect l="l" t="t" r="r" b="b"/>
            <a:pathLst>
              <a:path w="3320999">
                <a:moveTo>
                  <a:pt x="0" y="0"/>
                </a:moveTo>
                <a:lnTo>
                  <a:pt x="3320999" y="0"/>
                </a:lnTo>
              </a:path>
            </a:pathLst>
          </a:custGeom>
          <a:ln w="12700">
            <a:solidFill>
              <a:srgbClr val="6886C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555875" y="2424520"/>
            <a:ext cx="3295599" cy="0"/>
          </a:xfrm>
          <a:custGeom>
            <a:avLst/>
            <a:gdLst/>
            <a:ahLst/>
            <a:cxnLst/>
            <a:rect l="l" t="t" r="r" b="b"/>
            <a:pathLst>
              <a:path w="3295599">
                <a:moveTo>
                  <a:pt x="0" y="0"/>
                </a:moveTo>
                <a:lnTo>
                  <a:pt x="3295599" y="0"/>
                </a:lnTo>
              </a:path>
            </a:pathLst>
          </a:custGeom>
          <a:ln w="6350">
            <a:solidFill>
              <a:srgbClr val="566DB2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555875" y="2787740"/>
            <a:ext cx="3295599" cy="0"/>
          </a:xfrm>
          <a:custGeom>
            <a:avLst/>
            <a:gdLst/>
            <a:ahLst/>
            <a:cxnLst/>
            <a:rect l="l" t="t" r="r" b="b"/>
            <a:pathLst>
              <a:path w="3295599">
                <a:moveTo>
                  <a:pt x="0" y="0"/>
                </a:moveTo>
                <a:lnTo>
                  <a:pt x="3295599" y="0"/>
                </a:lnTo>
              </a:path>
            </a:pathLst>
          </a:custGeom>
          <a:ln w="6350">
            <a:solidFill>
              <a:srgbClr val="566DB2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555875" y="3150960"/>
            <a:ext cx="3295599" cy="0"/>
          </a:xfrm>
          <a:custGeom>
            <a:avLst/>
            <a:gdLst/>
            <a:ahLst/>
            <a:cxnLst/>
            <a:rect l="l" t="t" r="r" b="b"/>
            <a:pathLst>
              <a:path w="3295599">
                <a:moveTo>
                  <a:pt x="0" y="0"/>
                </a:moveTo>
                <a:lnTo>
                  <a:pt x="3295599" y="0"/>
                </a:lnTo>
              </a:path>
            </a:pathLst>
          </a:custGeom>
          <a:ln w="6350">
            <a:solidFill>
              <a:srgbClr val="566DB2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555875" y="3514180"/>
            <a:ext cx="3295599" cy="0"/>
          </a:xfrm>
          <a:custGeom>
            <a:avLst/>
            <a:gdLst/>
            <a:ahLst/>
            <a:cxnLst/>
            <a:rect l="l" t="t" r="r" b="b"/>
            <a:pathLst>
              <a:path w="3295599">
                <a:moveTo>
                  <a:pt x="0" y="0"/>
                </a:moveTo>
                <a:lnTo>
                  <a:pt x="3295599" y="0"/>
                </a:lnTo>
              </a:path>
            </a:pathLst>
          </a:custGeom>
          <a:ln w="6350">
            <a:solidFill>
              <a:srgbClr val="566DB2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555875" y="4075520"/>
            <a:ext cx="3295599" cy="0"/>
          </a:xfrm>
          <a:custGeom>
            <a:avLst/>
            <a:gdLst/>
            <a:ahLst/>
            <a:cxnLst/>
            <a:rect l="l" t="t" r="r" b="b"/>
            <a:pathLst>
              <a:path w="3295599">
                <a:moveTo>
                  <a:pt x="0" y="0"/>
                </a:moveTo>
                <a:lnTo>
                  <a:pt x="3295599" y="0"/>
                </a:lnTo>
              </a:path>
            </a:pathLst>
          </a:custGeom>
          <a:ln w="6350">
            <a:solidFill>
              <a:srgbClr val="566DB2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540000" y="4700624"/>
            <a:ext cx="3320999" cy="0"/>
          </a:xfrm>
          <a:custGeom>
            <a:avLst/>
            <a:gdLst/>
            <a:ahLst/>
            <a:cxnLst/>
            <a:rect l="l" t="t" r="r" b="b"/>
            <a:pathLst>
              <a:path w="3320999">
                <a:moveTo>
                  <a:pt x="0" y="0"/>
                </a:moveTo>
                <a:lnTo>
                  <a:pt x="3320999" y="0"/>
                </a:lnTo>
              </a:path>
            </a:pathLst>
          </a:custGeom>
          <a:ln w="12700">
            <a:solidFill>
              <a:srgbClr val="6886C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570696" y="711489"/>
            <a:ext cx="360355" cy="636295"/>
          </a:xfrm>
          <a:custGeom>
            <a:avLst/>
            <a:gdLst/>
            <a:ahLst/>
            <a:cxnLst/>
            <a:rect l="l" t="t" r="r" b="b"/>
            <a:pathLst>
              <a:path w="360355" h="636295">
                <a:moveTo>
                  <a:pt x="8197" y="399821"/>
                </a:moveTo>
                <a:lnTo>
                  <a:pt x="17595" y="412292"/>
                </a:lnTo>
                <a:lnTo>
                  <a:pt x="18687" y="413765"/>
                </a:lnTo>
                <a:lnTo>
                  <a:pt x="26896" y="423880"/>
                </a:lnTo>
                <a:lnTo>
                  <a:pt x="45210" y="441539"/>
                </a:lnTo>
                <a:lnTo>
                  <a:pt x="66053" y="455656"/>
                </a:lnTo>
                <a:lnTo>
                  <a:pt x="89426" y="466095"/>
                </a:lnTo>
                <a:lnTo>
                  <a:pt x="115329" y="472721"/>
                </a:lnTo>
                <a:lnTo>
                  <a:pt x="143762" y="475397"/>
                </a:lnTo>
                <a:lnTo>
                  <a:pt x="148545" y="475449"/>
                </a:lnTo>
                <a:lnTo>
                  <a:pt x="166111" y="474751"/>
                </a:lnTo>
                <a:lnTo>
                  <a:pt x="183250" y="472677"/>
                </a:lnTo>
                <a:lnTo>
                  <a:pt x="199912" y="469262"/>
                </a:lnTo>
                <a:lnTo>
                  <a:pt x="216044" y="464537"/>
                </a:lnTo>
                <a:lnTo>
                  <a:pt x="231596" y="458535"/>
                </a:lnTo>
                <a:lnTo>
                  <a:pt x="246517" y="451290"/>
                </a:lnTo>
                <a:lnTo>
                  <a:pt x="260754" y="442835"/>
                </a:lnTo>
                <a:lnTo>
                  <a:pt x="274257" y="433202"/>
                </a:lnTo>
                <a:lnTo>
                  <a:pt x="286975" y="422424"/>
                </a:lnTo>
                <a:lnTo>
                  <a:pt x="298856" y="410535"/>
                </a:lnTo>
                <a:lnTo>
                  <a:pt x="309848" y="397567"/>
                </a:lnTo>
                <a:lnTo>
                  <a:pt x="319902" y="383552"/>
                </a:lnTo>
                <a:lnTo>
                  <a:pt x="328964" y="368525"/>
                </a:lnTo>
                <a:lnTo>
                  <a:pt x="336985" y="352517"/>
                </a:lnTo>
                <a:lnTo>
                  <a:pt x="343912" y="335562"/>
                </a:lnTo>
                <a:lnTo>
                  <a:pt x="349695" y="317693"/>
                </a:lnTo>
                <a:lnTo>
                  <a:pt x="354282" y="298942"/>
                </a:lnTo>
                <a:lnTo>
                  <a:pt x="357622" y="279343"/>
                </a:lnTo>
                <a:lnTo>
                  <a:pt x="359663" y="258928"/>
                </a:lnTo>
                <a:lnTo>
                  <a:pt x="360355" y="237731"/>
                </a:lnTo>
                <a:lnTo>
                  <a:pt x="359670" y="216292"/>
                </a:lnTo>
                <a:lnTo>
                  <a:pt x="357645" y="195686"/>
                </a:lnTo>
                <a:lnTo>
                  <a:pt x="354330" y="175940"/>
                </a:lnTo>
                <a:lnTo>
                  <a:pt x="349773" y="157084"/>
                </a:lnTo>
                <a:lnTo>
                  <a:pt x="344023" y="139147"/>
                </a:lnTo>
                <a:lnTo>
                  <a:pt x="337129" y="122158"/>
                </a:lnTo>
                <a:lnTo>
                  <a:pt x="329138" y="106144"/>
                </a:lnTo>
                <a:lnTo>
                  <a:pt x="320101" y="91137"/>
                </a:lnTo>
                <a:lnTo>
                  <a:pt x="310064" y="77164"/>
                </a:lnTo>
                <a:lnTo>
                  <a:pt x="299078" y="64254"/>
                </a:lnTo>
                <a:lnTo>
                  <a:pt x="287190" y="52436"/>
                </a:lnTo>
                <a:lnTo>
                  <a:pt x="274449" y="41739"/>
                </a:lnTo>
                <a:lnTo>
                  <a:pt x="260904" y="32193"/>
                </a:lnTo>
                <a:lnTo>
                  <a:pt x="246604" y="23825"/>
                </a:lnTo>
                <a:lnTo>
                  <a:pt x="231596" y="16666"/>
                </a:lnTo>
                <a:lnTo>
                  <a:pt x="215931" y="10743"/>
                </a:lnTo>
                <a:lnTo>
                  <a:pt x="199655" y="6086"/>
                </a:lnTo>
                <a:lnTo>
                  <a:pt x="182818" y="2724"/>
                </a:lnTo>
                <a:lnTo>
                  <a:pt x="165469" y="685"/>
                </a:lnTo>
                <a:lnTo>
                  <a:pt x="147656" y="0"/>
                </a:lnTo>
                <a:lnTo>
                  <a:pt x="132672" y="516"/>
                </a:lnTo>
                <a:lnTo>
                  <a:pt x="104910" y="4597"/>
                </a:lnTo>
                <a:lnTo>
                  <a:pt x="79974" y="12625"/>
                </a:lnTo>
                <a:lnTo>
                  <a:pt x="57726" y="24458"/>
                </a:lnTo>
                <a:lnTo>
                  <a:pt x="38026" y="39959"/>
                </a:lnTo>
                <a:lnTo>
                  <a:pt x="20736" y="58985"/>
                </a:lnTo>
                <a:lnTo>
                  <a:pt x="21999" y="171979"/>
                </a:lnTo>
                <a:lnTo>
                  <a:pt x="31347" y="162751"/>
                </a:lnTo>
                <a:lnTo>
                  <a:pt x="42172" y="154950"/>
                </a:lnTo>
                <a:lnTo>
                  <a:pt x="54405" y="148628"/>
                </a:lnTo>
                <a:lnTo>
                  <a:pt x="67977" y="143834"/>
                </a:lnTo>
                <a:lnTo>
                  <a:pt x="82820" y="140621"/>
                </a:lnTo>
                <a:lnTo>
                  <a:pt x="98864" y="139040"/>
                </a:lnTo>
                <a:lnTo>
                  <a:pt x="106317" y="138874"/>
                </a:lnTo>
                <a:lnTo>
                  <a:pt x="122736" y="139729"/>
                </a:lnTo>
                <a:lnTo>
                  <a:pt x="138022" y="142255"/>
                </a:lnTo>
                <a:lnTo>
                  <a:pt x="152101" y="146399"/>
                </a:lnTo>
                <a:lnTo>
                  <a:pt x="164898" y="152103"/>
                </a:lnTo>
                <a:lnTo>
                  <a:pt x="176339" y="159311"/>
                </a:lnTo>
                <a:lnTo>
                  <a:pt x="186347" y="167969"/>
                </a:lnTo>
                <a:lnTo>
                  <a:pt x="194850" y="178021"/>
                </a:lnTo>
                <a:lnTo>
                  <a:pt x="201770" y="189410"/>
                </a:lnTo>
                <a:lnTo>
                  <a:pt x="207035" y="202081"/>
                </a:lnTo>
                <a:lnTo>
                  <a:pt x="210568" y="215978"/>
                </a:lnTo>
                <a:lnTo>
                  <a:pt x="212295" y="231045"/>
                </a:lnTo>
                <a:lnTo>
                  <a:pt x="212464" y="237731"/>
                </a:lnTo>
                <a:lnTo>
                  <a:pt x="211520" y="253353"/>
                </a:lnTo>
                <a:lnTo>
                  <a:pt x="208738" y="267800"/>
                </a:lnTo>
                <a:lnTo>
                  <a:pt x="204194" y="281019"/>
                </a:lnTo>
                <a:lnTo>
                  <a:pt x="197961" y="292959"/>
                </a:lnTo>
                <a:lnTo>
                  <a:pt x="190115" y="303569"/>
                </a:lnTo>
                <a:lnTo>
                  <a:pt x="180731" y="312798"/>
                </a:lnTo>
                <a:lnTo>
                  <a:pt x="169883" y="320594"/>
                </a:lnTo>
                <a:lnTo>
                  <a:pt x="157647" y="326906"/>
                </a:lnTo>
                <a:lnTo>
                  <a:pt x="144098" y="331683"/>
                </a:lnTo>
                <a:lnTo>
                  <a:pt x="129309" y="334873"/>
                </a:lnTo>
                <a:lnTo>
                  <a:pt x="113357" y="336424"/>
                </a:lnTo>
                <a:lnTo>
                  <a:pt x="106317" y="336575"/>
                </a:lnTo>
                <a:lnTo>
                  <a:pt x="89841" y="335723"/>
                </a:lnTo>
                <a:lnTo>
                  <a:pt x="74508" y="333205"/>
                </a:lnTo>
                <a:lnTo>
                  <a:pt x="60391" y="329076"/>
                </a:lnTo>
                <a:lnTo>
                  <a:pt x="47563" y="323392"/>
                </a:lnTo>
                <a:lnTo>
                  <a:pt x="36097" y="316207"/>
                </a:lnTo>
                <a:lnTo>
                  <a:pt x="26066" y="307579"/>
                </a:lnTo>
                <a:lnTo>
                  <a:pt x="17544" y="297561"/>
                </a:lnTo>
                <a:lnTo>
                  <a:pt x="10603" y="286210"/>
                </a:lnTo>
                <a:lnTo>
                  <a:pt x="5317" y="273582"/>
                </a:lnTo>
                <a:lnTo>
                  <a:pt x="1758" y="259730"/>
                </a:lnTo>
                <a:lnTo>
                  <a:pt x="0" y="244713"/>
                </a:lnTo>
                <a:lnTo>
                  <a:pt x="704" y="636295"/>
                </a:lnTo>
                <a:lnTo>
                  <a:pt x="8197" y="628815"/>
                </a:lnTo>
                <a:lnTo>
                  <a:pt x="8197" y="399821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414835" y="722894"/>
            <a:ext cx="177860" cy="624890"/>
          </a:xfrm>
          <a:custGeom>
            <a:avLst/>
            <a:gdLst/>
            <a:ahLst/>
            <a:cxnLst/>
            <a:rect l="l" t="t" r="r" b="b"/>
            <a:pathLst>
              <a:path w="177860" h="624890">
                <a:moveTo>
                  <a:pt x="156565" y="624890"/>
                </a:moveTo>
                <a:lnTo>
                  <a:pt x="155861" y="233308"/>
                </a:lnTo>
                <a:lnTo>
                  <a:pt x="155676" y="226326"/>
                </a:lnTo>
                <a:lnTo>
                  <a:pt x="156609" y="210731"/>
                </a:lnTo>
                <a:lnTo>
                  <a:pt x="159363" y="196308"/>
                </a:lnTo>
                <a:lnTo>
                  <a:pt x="163869" y="183106"/>
                </a:lnTo>
                <a:lnTo>
                  <a:pt x="170057" y="171178"/>
                </a:lnTo>
                <a:lnTo>
                  <a:pt x="177860" y="160574"/>
                </a:lnTo>
                <a:lnTo>
                  <a:pt x="176597" y="47580"/>
                </a:lnTo>
                <a:lnTo>
                  <a:pt x="174548" y="50266"/>
                </a:lnTo>
                <a:lnTo>
                  <a:pt x="173456" y="51739"/>
                </a:lnTo>
                <a:lnTo>
                  <a:pt x="164058" y="64427"/>
                </a:lnTo>
                <a:lnTo>
                  <a:pt x="164058" y="7480"/>
                </a:lnTo>
                <a:lnTo>
                  <a:pt x="156565" y="0"/>
                </a:lnTo>
                <a:lnTo>
                  <a:pt x="7493" y="0"/>
                </a:lnTo>
                <a:lnTo>
                  <a:pt x="0" y="7480"/>
                </a:lnTo>
                <a:lnTo>
                  <a:pt x="0" y="617410"/>
                </a:lnTo>
                <a:lnTo>
                  <a:pt x="7493" y="624890"/>
                </a:lnTo>
                <a:lnTo>
                  <a:pt x="156565" y="624890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555256" y="949220"/>
            <a:ext cx="151332" cy="459041"/>
          </a:xfrm>
          <a:custGeom>
            <a:avLst/>
            <a:gdLst/>
            <a:ahLst/>
            <a:cxnLst/>
            <a:rect l="l" t="t" r="r" b="b"/>
            <a:pathLst>
              <a:path w="151332" h="459041">
                <a:moveTo>
                  <a:pt x="150254" y="221309"/>
                </a:moveTo>
                <a:lnTo>
                  <a:pt x="151332" y="21999"/>
                </a:lnTo>
                <a:lnTo>
                  <a:pt x="149574" y="6981"/>
                </a:lnTo>
                <a:lnTo>
                  <a:pt x="149390" y="0"/>
                </a:lnTo>
                <a:lnTo>
                  <a:pt x="131963" y="214234"/>
                </a:lnTo>
                <a:lnTo>
                  <a:pt x="150254" y="221309"/>
                </a:lnTo>
                <a:close/>
              </a:path>
              <a:path w="151332" h="459041">
                <a:moveTo>
                  <a:pt x="413078" y="196745"/>
                </a:moveTo>
                <a:lnTo>
                  <a:pt x="428108" y="186169"/>
                </a:lnTo>
                <a:lnTo>
                  <a:pt x="442007" y="174458"/>
                </a:lnTo>
                <a:lnTo>
                  <a:pt x="454742" y="161635"/>
                </a:lnTo>
                <a:lnTo>
                  <a:pt x="466279" y="147724"/>
                </a:lnTo>
                <a:lnTo>
                  <a:pt x="476584" y="132746"/>
                </a:lnTo>
                <a:lnTo>
                  <a:pt x="485624" y="116726"/>
                </a:lnTo>
                <a:lnTo>
                  <a:pt x="493365" y="99687"/>
                </a:lnTo>
                <a:lnTo>
                  <a:pt x="499774" y="81650"/>
                </a:lnTo>
                <a:lnTo>
                  <a:pt x="504817" y="62641"/>
                </a:lnTo>
                <a:lnTo>
                  <a:pt x="508461" y="42680"/>
                </a:lnTo>
                <a:lnTo>
                  <a:pt x="510671" y="21792"/>
                </a:lnTo>
                <a:lnTo>
                  <a:pt x="511416" y="0"/>
                </a:lnTo>
                <a:lnTo>
                  <a:pt x="510671" y="-21675"/>
                </a:lnTo>
                <a:lnTo>
                  <a:pt x="508461" y="-42470"/>
                </a:lnTo>
                <a:lnTo>
                  <a:pt x="504817" y="-62360"/>
                </a:lnTo>
                <a:lnTo>
                  <a:pt x="499774" y="-81319"/>
                </a:lnTo>
                <a:lnTo>
                  <a:pt x="493365" y="-99322"/>
                </a:lnTo>
                <a:lnTo>
                  <a:pt x="485624" y="-116346"/>
                </a:lnTo>
                <a:lnTo>
                  <a:pt x="476584" y="-132363"/>
                </a:lnTo>
                <a:lnTo>
                  <a:pt x="466279" y="-147351"/>
                </a:lnTo>
                <a:lnTo>
                  <a:pt x="454742" y="-161282"/>
                </a:lnTo>
                <a:lnTo>
                  <a:pt x="442007" y="-174134"/>
                </a:lnTo>
                <a:lnTo>
                  <a:pt x="428108" y="-185880"/>
                </a:lnTo>
                <a:lnTo>
                  <a:pt x="413078" y="-196496"/>
                </a:lnTo>
                <a:lnTo>
                  <a:pt x="396950" y="-205956"/>
                </a:lnTo>
                <a:lnTo>
                  <a:pt x="379758" y="-214236"/>
                </a:lnTo>
                <a:lnTo>
                  <a:pt x="361536" y="-221311"/>
                </a:lnTo>
                <a:lnTo>
                  <a:pt x="342318" y="-227156"/>
                </a:lnTo>
                <a:lnTo>
                  <a:pt x="322136" y="-231745"/>
                </a:lnTo>
                <a:lnTo>
                  <a:pt x="301024" y="-235054"/>
                </a:lnTo>
                <a:lnTo>
                  <a:pt x="279016" y="-237057"/>
                </a:lnTo>
                <a:lnTo>
                  <a:pt x="256146" y="-237731"/>
                </a:lnTo>
                <a:lnTo>
                  <a:pt x="233033" y="-237064"/>
                </a:lnTo>
                <a:lnTo>
                  <a:pt x="210820" y="-235077"/>
                </a:lnTo>
                <a:lnTo>
                  <a:pt x="189537" y="-231795"/>
                </a:lnTo>
                <a:lnTo>
                  <a:pt x="169215" y="-227240"/>
                </a:lnTo>
                <a:lnTo>
                  <a:pt x="149884" y="-221434"/>
                </a:lnTo>
                <a:lnTo>
                  <a:pt x="131577" y="-214402"/>
                </a:lnTo>
                <a:lnTo>
                  <a:pt x="114323" y="-206166"/>
                </a:lnTo>
                <a:lnTo>
                  <a:pt x="98154" y="-196748"/>
                </a:lnTo>
                <a:lnTo>
                  <a:pt x="83101" y="-186173"/>
                </a:lnTo>
                <a:lnTo>
                  <a:pt x="69194" y="-174463"/>
                </a:lnTo>
                <a:lnTo>
                  <a:pt x="56465" y="-161640"/>
                </a:lnTo>
                <a:lnTo>
                  <a:pt x="44944" y="-147729"/>
                </a:lnTo>
                <a:lnTo>
                  <a:pt x="34663" y="-132752"/>
                </a:lnTo>
                <a:lnTo>
                  <a:pt x="25652" y="-116732"/>
                </a:lnTo>
                <a:lnTo>
                  <a:pt x="17943" y="-99692"/>
                </a:lnTo>
                <a:lnTo>
                  <a:pt x="11566" y="-81655"/>
                </a:lnTo>
                <a:lnTo>
                  <a:pt x="6552" y="-62645"/>
                </a:lnTo>
                <a:lnTo>
                  <a:pt x="2932" y="-42683"/>
                </a:lnTo>
                <a:lnTo>
                  <a:pt x="738" y="-21794"/>
                </a:lnTo>
                <a:lnTo>
                  <a:pt x="0" y="0"/>
                </a:lnTo>
                <a:lnTo>
                  <a:pt x="744" y="21673"/>
                </a:lnTo>
                <a:lnTo>
                  <a:pt x="2956" y="42467"/>
                </a:lnTo>
                <a:lnTo>
                  <a:pt x="6602" y="62356"/>
                </a:lnTo>
                <a:lnTo>
                  <a:pt x="11650" y="81314"/>
                </a:lnTo>
                <a:lnTo>
                  <a:pt x="18066" y="99317"/>
                </a:lnTo>
                <a:lnTo>
                  <a:pt x="25818" y="116340"/>
                </a:lnTo>
                <a:lnTo>
                  <a:pt x="34872" y="132358"/>
                </a:lnTo>
                <a:lnTo>
                  <a:pt x="45196" y="147345"/>
                </a:lnTo>
                <a:lnTo>
                  <a:pt x="56758" y="161277"/>
                </a:lnTo>
                <a:lnTo>
                  <a:pt x="69522" y="174129"/>
                </a:lnTo>
                <a:lnTo>
                  <a:pt x="83458" y="185876"/>
                </a:lnTo>
                <a:lnTo>
                  <a:pt x="98533" y="196492"/>
                </a:lnTo>
                <a:lnTo>
                  <a:pt x="114712" y="205953"/>
                </a:lnTo>
                <a:lnTo>
                  <a:pt x="131963" y="214234"/>
                </a:lnTo>
                <a:lnTo>
                  <a:pt x="149390" y="0"/>
                </a:lnTo>
                <a:lnTo>
                  <a:pt x="150323" y="-15595"/>
                </a:lnTo>
                <a:lnTo>
                  <a:pt x="153077" y="-30019"/>
                </a:lnTo>
                <a:lnTo>
                  <a:pt x="157583" y="-43220"/>
                </a:lnTo>
                <a:lnTo>
                  <a:pt x="163772" y="-55147"/>
                </a:lnTo>
                <a:lnTo>
                  <a:pt x="171576" y="-65749"/>
                </a:lnTo>
                <a:lnTo>
                  <a:pt x="180925" y="-74975"/>
                </a:lnTo>
                <a:lnTo>
                  <a:pt x="191752" y="-82774"/>
                </a:lnTo>
                <a:lnTo>
                  <a:pt x="203986" y="-89095"/>
                </a:lnTo>
                <a:lnTo>
                  <a:pt x="217559" y="-93887"/>
                </a:lnTo>
                <a:lnTo>
                  <a:pt x="232403" y="-97098"/>
                </a:lnTo>
                <a:lnTo>
                  <a:pt x="248449" y="-98678"/>
                </a:lnTo>
                <a:lnTo>
                  <a:pt x="255892" y="-98844"/>
                </a:lnTo>
                <a:lnTo>
                  <a:pt x="272311" y="-97989"/>
                </a:lnTo>
                <a:lnTo>
                  <a:pt x="287598" y="-95463"/>
                </a:lnTo>
                <a:lnTo>
                  <a:pt x="301678" y="-91320"/>
                </a:lnTo>
                <a:lnTo>
                  <a:pt x="314476" y="-85617"/>
                </a:lnTo>
                <a:lnTo>
                  <a:pt x="325916" y="-78409"/>
                </a:lnTo>
                <a:lnTo>
                  <a:pt x="335925" y="-69752"/>
                </a:lnTo>
                <a:lnTo>
                  <a:pt x="344427" y="-59701"/>
                </a:lnTo>
                <a:lnTo>
                  <a:pt x="351348" y="-48312"/>
                </a:lnTo>
                <a:lnTo>
                  <a:pt x="356612" y="-35641"/>
                </a:lnTo>
                <a:lnTo>
                  <a:pt x="360144" y="-21743"/>
                </a:lnTo>
                <a:lnTo>
                  <a:pt x="361870" y="-6675"/>
                </a:lnTo>
                <a:lnTo>
                  <a:pt x="362038" y="0"/>
                </a:lnTo>
                <a:lnTo>
                  <a:pt x="361095" y="15619"/>
                </a:lnTo>
                <a:lnTo>
                  <a:pt x="358313" y="30064"/>
                </a:lnTo>
                <a:lnTo>
                  <a:pt x="353768" y="43282"/>
                </a:lnTo>
                <a:lnTo>
                  <a:pt x="347535" y="55222"/>
                </a:lnTo>
                <a:lnTo>
                  <a:pt x="339690" y="65833"/>
                </a:lnTo>
                <a:lnTo>
                  <a:pt x="330305" y="75062"/>
                </a:lnTo>
                <a:lnTo>
                  <a:pt x="319458" y="82860"/>
                </a:lnTo>
                <a:lnTo>
                  <a:pt x="307222" y="89173"/>
                </a:lnTo>
                <a:lnTo>
                  <a:pt x="293672" y="93950"/>
                </a:lnTo>
                <a:lnTo>
                  <a:pt x="278884" y="97141"/>
                </a:lnTo>
                <a:lnTo>
                  <a:pt x="262932" y="98693"/>
                </a:lnTo>
                <a:lnTo>
                  <a:pt x="255892" y="98844"/>
                </a:lnTo>
                <a:lnTo>
                  <a:pt x="239416" y="97992"/>
                </a:lnTo>
                <a:lnTo>
                  <a:pt x="224082" y="95474"/>
                </a:lnTo>
                <a:lnTo>
                  <a:pt x="209965" y="91345"/>
                </a:lnTo>
                <a:lnTo>
                  <a:pt x="197137" y="85660"/>
                </a:lnTo>
                <a:lnTo>
                  <a:pt x="185671" y="78476"/>
                </a:lnTo>
                <a:lnTo>
                  <a:pt x="175641" y="69847"/>
                </a:lnTo>
                <a:lnTo>
                  <a:pt x="167119" y="59830"/>
                </a:lnTo>
                <a:lnTo>
                  <a:pt x="160178" y="48479"/>
                </a:lnTo>
                <a:lnTo>
                  <a:pt x="154891" y="35850"/>
                </a:lnTo>
                <a:lnTo>
                  <a:pt x="151332" y="21999"/>
                </a:lnTo>
                <a:lnTo>
                  <a:pt x="150254" y="221309"/>
                </a:lnTo>
                <a:lnTo>
                  <a:pt x="169551" y="227154"/>
                </a:lnTo>
                <a:lnTo>
                  <a:pt x="189822" y="231744"/>
                </a:lnTo>
                <a:lnTo>
                  <a:pt x="211033" y="235053"/>
                </a:lnTo>
                <a:lnTo>
                  <a:pt x="233152" y="237057"/>
                </a:lnTo>
                <a:lnTo>
                  <a:pt x="256146" y="237731"/>
                </a:lnTo>
                <a:lnTo>
                  <a:pt x="279016" y="237064"/>
                </a:lnTo>
                <a:lnTo>
                  <a:pt x="301024" y="235077"/>
                </a:lnTo>
                <a:lnTo>
                  <a:pt x="322136" y="231794"/>
                </a:lnTo>
                <a:lnTo>
                  <a:pt x="342318" y="227238"/>
                </a:lnTo>
                <a:lnTo>
                  <a:pt x="361536" y="221433"/>
                </a:lnTo>
                <a:lnTo>
                  <a:pt x="379758" y="214400"/>
                </a:lnTo>
                <a:lnTo>
                  <a:pt x="396950" y="206163"/>
                </a:lnTo>
                <a:lnTo>
                  <a:pt x="413078" y="196745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149396" y="711489"/>
            <a:ext cx="360343" cy="636295"/>
          </a:xfrm>
          <a:custGeom>
            <a:avLst/>
            <a:gdLst/>
            <a:ahLst/>
            <a:cxnLst/>
            <a:rect l="l" t="t" r="r" b="b"/>
            <a:pathLst>
              <a:path w="360343" h="636295">
                <a:moveTo>
                  <a:pt x="8184" y="399821"/>
                </a:moveTo>
                <a:lnTo>
                  <a:pt x="17595" y="412292"/>
                </a:lnTo>
                <a:lnTo>
                  <a:pt x="18687" y="413765"/>
                </a:lnTo>
                <a:lnTo>
                  <a:pt x="26896" y="423880"/>
                </a:lnTo>
                <a:lnTo>
                  <a:pt x="45210" y="441539"/>
                </a:lnTo>
                <a:lnTo>
                  <a:pt x="66053" y="455656"/>
                </a:lnTo>
                <a:lnTo>
                  <a:pt x="89426" y="466095"/>
                </a:lnTo>
                <a:lnTo>
                  <a:pt x="115329" y="472721"/>
                </a:lnTo>
                <a:lnTo>
                  <a:pt x="143762" y="475397"/>
                </a:lnTo>
                <a:lnTo>
                  <a:pt x="148545" y="475449"/>
                </a:lnTo>
                <a:lnTo>
                  <a:pt x="166111" y="474751"/>
                </a:lnTo>
                <a:lnTo>
                  <a:pt x="183250" y="472677"/>
                </a:lnTo>
                <a:lnTo>
                  <a:pt x="199911" y="469262"/>
                </a:lnTo>
                <a:lnTo>
                  <a:pt x="216043" y="464537"/>
                </a:lnTo>
                <a:lnTo>
                  <a:pt x="231594" y="458535"/>
                </a:lnTo>
                <a:lnTo>
                  <a:pt x="246514" y="451290"/>
                </a:lnTo>
                <a:lnTo>
                  <a:pt x="260751" y="442835"/>
                </a:lnTo>
                <a:lnTo>
                  <a:pt x="274253" y="433202"/>
                </a:lnTo>
                <a:lnTo>
                  <a:pt x="286969" y="422424"/>
                </a:lnTo>
                <a:lnTo>
                  <a:pt x="298849" y="410535"/>
                </a:lnTo>
                <a:lnTo>
                  <a:pt x="309841" y="397567"/>
                </a:lnTo>
                <a:lnTo>
                  <a:pt x="319893" y="383552"/>
                </a:lnTo>
                <a:lnTo>
                  <a:pt x="328955" y="368525"/>
                </a:lnTo>
                <a:lnTo>
                  <a:pt x="336975" y="352517"/>
                </a:lnTo>
                <a:lnTo>
                  <a:pt x="343901" y="335562"/>
                </a:lnTo>
                <a:lnTo>
                  <a:pt x="349684" y="317693"/>
                </a:lnTo>
                <a:lnTo>
                  <a:pt x="354270" y="298942"/>
                </a:lnTo>
                <a:lnTo>
                  <a:pt x="357610" y="279343"/>
                </a:lnTo>
                <a:lnTo>
                  <a:pt x="359651" y="258928"/>
                </a:lnTo>
                <a:lnTo>
                  <a:pt x="360343" y="237731"/>
                </a:lnTo>
                <a:lnTo>
                  <a:pt x="359657" y="216292"/>
                </a:lnTo>
                <a:lnTo>
                  <a:pt x="357632" y="195686"/>
                </a:lnTo>
                <a:lnTo>
                  <a:pt x="354317" y="175940"/>
                </a:lnTo>
                <a:lnTo>
                  <a:pt x="349761" y="157084"/>
                </a:lnTo>
                <a:lnTo>
                  <a:pt x="344011" y="139147"/>
                </a:lnTo>
                <a:lnTo>
                  <a:pt x="337116" y="122158"/>
                </a:lnTo>
                <a:lnTo>
                  <a:pt x="329126" y="106144"/>
                </a:lnTo>
                <a:lnTo>
                  <a:pt x="320089" y="91137"/>
                </a:lnTo>
                <a:lnTo>
                  <a:pt x="310053" y="77164"/>
                </a:lnTo>
                <a:lnTo>
                  <a:pt x="299067" y="64254"/>
                </a:lnTo>
                <a:lnTo>
                  <a:pt x="287179" y="52436"/>
                </a:lnTo>
                <a:lnTo>
                  <a:pt x="274439" y="41739"/>
                </a:lnTo>
                <a:lnTo>
                  <a:pt x="260895" y="32193"/>
                </a:lnTo>
                <a:lnTo>
                  <a:pt x="246596" y="23825"/>
                </a:lnTo>
                <a:lnTo>
                  <a:pt x="231589" y="16666"/>
                </a:lnTo>
                <a:lnTo>
                  <a:pt x="215924" y="10743"/>
                </a:lnTo>
                <a:lnTo>
                  <a:pt x="199650" y="6086"/>
                </a:lnTo>
                <a:lnTo>
                  <a:pt x="182815" y="2724"/>
                </a:lnTo>
                <a:lnTo>
                  <a:pt x="165467" y="685"/>
                </a:lnTo>
                <a:lnTo>
                  <a:pt x="147656" y="0"/>
                </a:lnTo>
                <a:lnTo>
                  <a:pt x="132669" y="516"/>
                </a:lnTo>
                <a:lnTo>
                  <a:pt x="104905" y="4597"/>
                </a:lnTo>
                <a:lnTo>
                  <a:pt x="79969" y="12625"/>
                </a:lnTo>
                <a:lnTo>
                  <a:pt x="57722" y="24458"/>
                </a:lnTo>
                <a:lnTo>
                  <a:pt x="38024" y="39959"/>
                </a:lnTo>
                <a:lnTo>
                  <a:pt x="20736" y="58985"/>
                </a:lnTo>
                <a:lnTo>
                  <a:pt x="21999" y="171979"/>
                </a:lnTo>
                <a:lnTo>
                  <a:pt x="31347" y="162751"/>
                </a:lnTo>
                <a:lnTo>
                  <a:pt x="42172" y="154950"/>
                </a:lnTo>
                <a:lnTo>
                  <a:pt x="54405" y="148628"/>
                </a:lnTo>
                <a:lnTo>
                  <a:pt x="67977" y="143834"/>
                </a:lnTo>
                <a:lnTo>
                  <a:pt x="82820" y="140621"/>
                </a:lnTo>
                <a:lnTo>
                  <a:pt x="98864" y="139040"/>
                </a:lnTo>
                <a:lnTo>
                  <a:pt x="106317" y="138874"/>
                </a:lnTo>
                <a:lnTo>
                  <a:pt x="122736" y="139729"/>
                </a:lnTo>
                <a:lnTo>
                  <a:pt x="138022" y="142255"/>
                </a:lnTo>
                <a:lnTo>
                  <a:pt x="152101" y="146399"/>
                </a:lnTo>
                <a:lnTo>
                  <a:pt x="164898" y="152103"/>
                </a:lnTo>
                <a:lnTo>
                  <a:pt x="176339" y="159311"/>
                </a:lnTo>
                <a:lnTo>
                  <a:pt x="186347" y="167969"/>
                </a:lnTo>
                <a:lnTo>
                  <a:pt x="194850" y="178021"/>
                </a:lnTo>
                <a:lnTo>
                  <a:pt x="201770" y="189410"/>
                </a:lnTo>
                <a:lnTo>
                  <a:pt x="207035" y="202081"/>
                </a:lnTo>
                <a:lnTo>
                  <a:pt x="210568" y="215978"/>
                </a:lnTo>
                <a:lnTo>
                  <a:pt x="212295" y="231045"/>
                </a:lnTo>
                <a:lnTo>
                  <a:pt x="212464" y="237731"/>
                </a:lnTo>
                <a:lnTo>
                  <a:pt x="211520" y="253353"/>
                </a:lnTo>
                <a:lnTo>
                  <a:pt x="208738" y="267800"/>
                </a:lnTo>
                <a:lnTo>
                  <a:pt x="204194" y="281019"/>
                </a:lnTo>
                <a:lnTo>
                  <a:pt x="197961" y="292959"/>
                </a:lnTo>
                <a:lnTo>
                  <a:pt x="190115" y="303569"/>
                </a:lnTo>
                <a:lnTo>
                  <a:pt x="180731" y="312798"/>
                </a:lnTo>
                <a:lnTo>
                  <a:pt x="169883" y="320594"/>
                </a:lnTo>
                <a:lnTo>
                  <a:pt x="157647" y="326906"/>
                </a:lnTo>
                <a:lnTo>
                  <a:pt x="144098" y="331683"/>
                </a:lnTo>
                <a:lnTo>
                  <a:pt x="129309" y="334873"/>
                </a:lnTo>
                <a:lnTo>
                  <a:pt x="113357" y="336424"/>
                </a:lnTo>
                <a:lnTo>
                  <a:pt x="106317" y="336575"/>
                </a:lnTo>
                <a:lnTo>
                  <a:pt x="89841" y="335723"/>
                </a:lnTo>
                <a:lnTo>
                  <a:pt x="74508" y="333205"/>
                </a:lnTo>
                <a:lnTo>
                  <a:pt x="60391" y="329076"/>
                </a:lnTo>
                <a:lnTo>
                  <a:pt x="47563" y="323392"/>
                </a:lnTo>
                <a:lnTo>
                  <a:pt x="36097" y="316207"/>
                </a:lnTo>
                <a:lnTo>
                  <a:pt x="26066" y="307579"/>
                </a:lnTo>
                <a:lnTo>
                  <a:pt x="17544" y="297561"/>
                </a:lnTo>
                <a:lnTo>
                  <a:pt x="10603" y="286210"/>
                </a:lnTo>
                <a:lnTo>
                  <a:pt x="5317" y="273582"/>
                </a:lnTo>
                <a:lnTo>
                  <a:pt x="1758" y="259730"/>
                </a:lnTo>
                <a:lnTo>
                  <a:pt x="0" y="244713"/>
                </a:lnTo>
                <a:lnTo>
                  <a:pt x="704" y="636295"/>
                </a:lnTo>
                <a:lnTo>
                  <a:pt x="8184" y="628815"/>
                </a:lnTo>
                <a:lnTo>
                  <a:pt x="8184" y="399821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993535" y="722894"/>
            <a:ext cx="177860" cy="624890"/>
          </a:xfrm>
          <a:custGeom>
            <a:avLst/>
            <a:gdLst/>
            <a:ahLst/>
            <a:cxnLst/>
            <a:rect l="l" t="t" r="r" b="b"/>
            <a:pathLst>
              <a:path w="177860" h="624890">
                <a:moveTo>
                  <a:pt x="156565" y="624890"/>
                </a:moveTo>
                <a:lnTo>
                  <a:pt x="155861" y="233308"/>
                </a:lnTo>
                <a:lnTo>
                  <a:pt x="155676" y="226326"/>
                </a:lnTo>
                <a:lnTo>
                  <a:pt x="156609" y="210731"/>
                </a:lnTo>
                <a:lnTo>
                  <a:pt x="159363" y="196308"/>
                </a:lnTo>
                <a:lnTo>
                  <a:pt x="163869" y="183106"/>
                </a:lnTo>
                <a:lnTo>
                  <a:pt x="170057" y="171178"/>
                </a:lnTo>
                <a:lnTo>
                  <a:pt x="177860" y="160574"/>
                </a:lnTo>
                <a:lnTo>
                  <a:pt x="176597" y="47580"/>
                </a:lnTo>
                <a:lnTo>
                  <a:pt x="174548" y="50266"/>
                </a:lnTo>
                <a:lnTo>
                  <a:pt x="173456" y="51739"/>
                </a:lnTo>
                <a:lnTo>
                  <a:pt x="164045" y="64427"/>
                </a:lnTo>
                <a:lnTo>
                  <a:pt x="164045" y="7480"/>
                </a:lnTo>
                <a:lnTo>
                  <a:pt x="156565" y="0"/>
                </a:lnTo>
                <a:lnTo>
                  <a:pt x="7493" y="0"/>
                </a:lnTo>
                <a:lnTo>
                  <a:pt x="0" y="7480"/>
                </a:lnTo>
                <a:lnTo>
                  <a:pt x="0" y="617410"/>
                </a:lnTo>
                <a:lnTo>
                  <a:pt x="7493" y="624890"/>
                </a:lnTo>
                <a:lnTo>
                  <a:pt x="156565" y="624890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57538" y="511864"/>
            <a:ext cx="742670" cy="662089"/>
          </a:xfrm>
          <a:custGeom>
            <a:avLst/>
            <a:gdLst/>
            <a:ahLst/>
            <a:cxnLst/>
            <a:rect l="l" t="t" r="r" b="b"/>
            <a:pathLst>
              <a:path w="742670" h="662089">
                <a:moveTo>
                  <a:pt x="177152" y="654596"/>
                </a:moveTo>
                <a:lnTo>
                  <a:pt x="184594" y="662089"/>
                </a:lnTo>
                <a:lnTo>
                  <a:pt x="193751" y="662089"/>
                </a:lnTo>
                <a:lnTo>
                  <a:pt x="331508" y="661492"/>
                </a:lnTo>
                <a:lnTo>
                  <a:pt x="340690" y="661492"/>
                </a:lnTo>
                <a:lnTo>
                  <a:pt x="347802" y="653999"/>
                </a:lnTo>
                <a:lnTo>
                  <a:pt x="347802" y="499427"/>
                </a:lnTo>
                <a:lnTo>
                  <a:pt x="490575" y="499427"/>
                </a:lnTo>
                <a:lnTo>
                  <a:pt x="481139" y="341414"/>
                </a:lnTo>
                <a:lnTo>
                  <a:pt x="373669" y="341266"/>
                </a:lnTo>
                <a:lnTo>
                  <a:pt x="347802" y="341223"/>
                </a:lnTo>
                <a:lnTo>
                  <a:pt x="347802" y="164376"/>
                </a:lnTo>
                <a:lnTo>
                  <a:pt x="431199" y="164247"/>
                </a:lnTo>
                <a:lnTo>
                  <a:pt x="481139" y="164185"/>
                </a:lnTo>
                <a:lnTo>
                  <a:pt x="498468" y="165072"/>
                </a:lnTo>
                <a:lnTo>
                  <a:pt x="514019" y="167737"/>
                </a:lnTo>
                <a:lnTo>
                  <a:pt x="527759" y="172191"/>
                </a:lnTo>
                <a:lnTo>
                  <a:pt x="539651" y="178442"/>
                </a:lnTo>
                <a:lnTo>
                  <a:pt x="549661" y="186498"/>
                </a:lnTo>
                <a:lnTo>
                  <a:pt x="557754" y="196369"/>
                </a:lnTo>
                <a:lnTo>
                  <a:pt x="563894" y="208063"/>
                </a:lnTo>
                <a:lnTo>
                  <a:pt x="568046" y="221590"/>
                </a:lnTo>
                <a:lnTo>
                  <a:pt x="570175" y="236958"/>
                </a:lnTo>
                <a:lnTo>
                  <a:pt x="570471" y="245935"/>
                </a:lnTo>
                <a:lnTo>
                  <a:pt x="569585" y="261585"/>
                </a:lnTo>
                <a:lnTo>
                  <a:pt x="566945" y="276246"/>
                </a:lnTo>
                <a:lnTo>
                  <a:pt x="562580" y="289781"/>
                </a:lnTo>
                <a:lnTo>
                  <a:pt x="556518" y="302049"/>
                </a:lnTo>
                <a:lnTo>
                  <a:pt x="548785" y="312913"/>
                </a:lnTo>
                <a:lnTo>
                  <a:pt x="539411" y="322235"/>
                </a:lnTo>
                <a:lnTo>
                  <a:pt x="528423" y="329874"/>
                </a:lnTo>
                <a:lnTo>
                  <a:pt x="521505" y="498129"/>
                </a:lnTo>
                <a:lnTo>
                  <a:pt x="549872" y="494378"/>
                </a:lnTo>
                <a:lnTo>
                  <a:pt x="575783" y="488384"/>
                </a:lnTo>
                <a:lnTo>
                  <a:pt x="599343" y="480359"/>
                </a:lnTo>
                <a:lnTo>
                  <a:pt x="620657" y="470514"/>
                </a:lnTo>
                <a:lnTo>
                  <a:pt x="639831" y="459063"/>
                </a:lnTo>
                <a:lnTo>
                  <a:pt x="656970" y="446215"/>
                </a:lnTo>
                <a:lnTo>
                  <a:pt x="672181" y="432182"/>
                </a:lnTo>
                <a:lnTo>
                  <a:pt x="685568" y="417177"/>
                </a:lnTo>
                <a:lnTo>
                  <a:pt x="697237" y="401410"/>
                </a:lnTo>
                <a:lnTo>
                  <a:pt x="707295" y="385094"/>
                </a:lnTo>
                <a:lnTo>
                  <a:pt x="722994" y="351658"/>
                </a:lnTo>
                <a:lnTo>
                  <a:pt x="733511" y="318563"/>
                </a:lnTo>
                <a:lnTo>
                  <a:pt x="739689" y="287502"/>
                </a:lnTo>
                <a:lnTo>
                  <a:pt x="742374" y="260166"/>
                </a:lnTo>
                <a:lnTo>
                  <a:pt x="742670" y="248424"/>
                </a:lnTo>
                <a:lnTo>
                  <a:pt x="742374" y="236705"/>
                </a:lnTo>
                <a:lnTo>
                  <a:pt x="739689" y="209512"/>
                </a:lnTo>
                <a:lnTo>
                  <a:pt x="733511" y="178699"/>
                </a:lnTo>
                <a:lnTo>
                  <a:pt x="722994" y="145928"/>
                </a:lnTo>
                <a:lnTo>
                  <a:pt x="707295" y="112861"/>
                </a:lnTo>
                <a:lnTo>
                  <a:pt x="697237" y="96737"/>
                </a:lnTo>
                <a:lnTo>
                  <a:pt x="685568" y="81162"/>
                </a:lnTo>
                <a:lnTo>
                  <a:pt x="672181" y="66344"/>
                </a:lnTo>
                <a:lnTo>
                  <a:pt x="656970" y="52492"/>
                </a:lnTo>
                <a:lnTo>
                  <a:pt x="639831" y="39812"/>
                </a:lnTo>
                <a:lnTo>
                  <a:pt x="620657" y="28513"/>
                </a:lnTo>
                <a:lnTo>
                  <a:pt x="599343" y="18802"/>
                </a:lnTo>
                <a:lnTo>
                  <a:pt x="575783" y="10888"/>
                </a:lnTo>
                <a:lnTo>
                  <a:pt x="549872" y="4977"/>
                </a:lnTo>
                <a:lnTo>
                  <a:pt x="521505" y="1279"/>
                </a:lnTo>
                <a:lnTo>
                  <a:pt x="490575" y="0"/>
                </a:lnTo>
                <a:lnTo>
                  <a:pt x="183591" y="0"/>
                </a:lnTo>
                <a:lnTo>
                  <a:pt x="176656" y="8166"/>
                </a:lnTo>
                <a:lnTo>
                  <a:pt x="176656" y="17411"/>
                </a:lnTo>
                <a:lnTo>
                  <a:pt x="176923" y="343433"/>
                </a:lnTo>
                <a:lnTo>
                  <a:pt x="16725" y="343738"/>
                </a:lnTo>
                <a:lnTo>
                  <a:pt x="7492" y="343738"/>
                </a:lnTo>
                <a:lnTo>
                  <a:pt x="0" y="351167"/>
                </a:lnTo>
                <a:lnTo>
                  <a:pt x="0" y="360337"/>
                </a:lnTo>
                <a:lnTo>
                  <a:pt x="596" y="484708"/>
                </a:lnTo>
                <a:lnTo>
                  <a:pt x="596" y="493877"/>
                </a:lnTo>
                <a:lnTo>
                  <a:pt x="8089" y="500989"/>
                </a:lnTo>
                <a:lnTo>
                  <a:pt x="177037" y="500989"/>
                </a:lnTo>
                <a:lnTo>
                  <a:pt x="177152" y="654596"/>
                </a:lnTo>
                <a:close/>
              </a:path>
              <a:path w="742670" h="662089">
                <a:moveTo>
                  <a:pt x="528423" y="329874"/>
                </a:moveTo>
                <a:lnTo>
                  <a:pt x="515849" y="335693"/>
                </a:lnTo>
                <a:lnTo>
                  <a:pt x="501718" y="339553"/>
                </a:lnTo>
                <a:lnTo>
                  <a:pt x="486056" y="341315"/>
                </a:lnTo>
                <a:lnTo>
                  <a:pt x="481139" y="341414"/>
                </a:lnTo>
                <a:lnTo>
                  <a:pt x="490575" y="499427"/>
                </a:lnTo>
                <a:lnTo>
                  <a:pt x="521505" y="498129"/>
                </a:lnTo>
                <a:lnTo>
                  <a:pt x="528423" y="329874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139337" y="536962"/>
            <a:ext cx="195186" cy="181444"/>
          </a:xfrm>
          <a:custGeom>
            <a:avLst/>
            <a:gdLst/>
            <a:ahLst/>
            <a:cxnLst/>
            <a:rect l="l" t="t" r="r" b="b"/>
            <a:pathLst>
              <a:path w="195186" h="181444">
                <a:moveTo>
                  <a:pt x="97764" y="0"/>
                </a:moveTo>
                <a:lnTo>
                  <a:pt x="81262" y="918"/>
                </a:lnTo>
                <a:lnTo>
                  <a:pt x="66042" y="3634"/>
                </a:lnTo>
                <a:lnTo>
                  <a:pt x="52187" y="8086"/>
                </a:lnTo>
                <a:lnTo>
                  <a:pt x="39777" y="14214"/>
                </a:lnTo>
                <a:lnTo>
                  <a:pt x="28895" y="21956"/>
                </a:lnTo>
                <a:lnTo>
                  <a:pt x="19622" y="31253"/>
                </a:lnTo>
                <a:lnTo>
                  <a:pt x="12040" y="42043"/>
                </a:lnTo>
                <a:lnTo>
                  <a:pt x="6231" y="54266"/>
                </a:lnTo>
                <a:lnTo>
                  <a:pt x="2276" y="67861"/>
                </a:lnTo>
                <a:lnTo>
                  <a:pt x="257" y="82767"/>
                </a:lnTo>
                <a:lnTo>
                  <a:pt x="0" y="90728"/>
                </a:lnTo>
                <a:lnTo>
                  <a:pt x="1024" y="106191"/>
                </a:lnTo>
                <a:lnTo>
                  <a:pt x="4038" y="120403"/>
                </a:lnTo>
                <a:lnTo>
                  <a:pt x="8955" y="133300"/>
                </a:lnTo>
                <a:lnTo>
                  <a:pt x="15689" y="144816"/>
                </a:lnTo>
                <a:lnTo>
                  <a:pt x="24153" y="154885"/>
                </a:lnTo>
                <a:lnTo>
                  <a:pt x="34259" y="163440"/>
                </a:lnTo>
                <a:lnTo>
                  <a:pt x="45922" y="170416"/>
                </a:lnTo>
                <a:lnTo>
                  <a:pt x="59053" y="175747"/>
                </a:lnTo>
                <a:lnTo>
                  <a:pt x="73566" y="179367"/>
                </a:lnTo>
                <a:lnTo>
                  <a:pt x="89375" y="181210"/>
                </a:lnTo>
                <a:lnTo>
                  <a:pt x="97764" y="181444"/>
                </a:lnTo>
                <a:lnTo>
                  <a:pt x="114134" y="180522"/>
                </a:lnTo>
                <a:lnTo>
                  <a:pt x="129262" y="177796"/>
                </a:lnTo>
                <a:lnTo>
                  <a:pt x="143061" y="173327"/>
                </a:lnTo>
                <a:lnTo>
                  <a:pt x="155441" y="167177"/>
                </a:lnTo>
                <a:lnTo>
                  <a:pt x="166313" y="159406"/>
                </a:lnTo>
                <a:lnTo>
                  <a:pt x="175589" y="150075"/>
                </a:lnTo>
                <a:lnTo>
                  <a:pt x="183179" y="139247"/>
                </a:lnTo>
                <a:lnTo>
                  <a:pt x="188994" y="126982"/>
                </a:lnTo>
                <a:lnTo>
                  <a:pt x="192946" y="113340"/>
                </a:lnTo>
                <a:lnTo>
                  <a:pt x="194946" y="98384"/>
                </a:lnTo>
                <a:lnTo>
                  <a:pt x="195186" y="90728"/>
                </a:lnTo>
                <a:lnTo>
                  <a:pt x="194159" y="75236"/>
                </a:lnTo>
                <a:lnTo>
                  <a:pt x="191137" y="60998"/>
                </a:lnTo>
                <a:lnTo>
                  <a:pt x="186208" y="48081"/>
                </a:lnTo>
                <a:lnTo>
                  <a:pt x="179463" y="36552"/>
                </a:lnTo>
                <a:lnTo>
                  <a:pt x="170989" y="26476"/>
                </a:lnTo>
                <a:lnTo>
                  <a:pt x="160877" y="17920"/>
                </a:lnTo>
                <a:lnTo>
                  <a:pt x="149213" y="10950"/>
                </a:lnTo>
                <a:lnTo>
                  <a:pt x="136088" y="5632"/>
                </a:lnTo>
                <a:lnTo>
                  <a:pt x="121591" y="2032"/>
                </a:lnTo>
                <a:lnTo>
                  <a:pt x="105810" y="217"/>
                </a:lnTo>
                <a:lnTo>
                  <a:pt x="97764" y="0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154644" y="780110"/>
            <a:ext cx="164579" cy="394881"/>
          </a:xfrm>
          <a:custGeom>
            <a:avLst/>
            <a:gdLst/>
            <a:ahLst/>
            <a:cxnLst/>
            <a:rect l="l" t="t" r="r" b="b"/>
            <a:pathLst>
              <a:path w="164579" h="394881">
                <a:moveTo>
                  <a:pt x="147789" y="0"/>
                </a:moveTo>
                <a:lnTo>
                  <a:pt x="7518" y="0"/>
                </a:lnTo>
                <a:lnTo>
                  <a:pt x="0" y="7518"/>
                </a:lnTo>
                <a:lnTo>
                  <a:pt x="0" y="387362"/>
                </a:lnTo>
                <a:lnTo>
                  <a:pt x="7518" y="394881"/>
                </a:lnTo>
                <a:lnTo>
                  <a:pt x="157060" y="394881"/>
                </a:lnTo>
                <a:lnTo>
                  <a:pt x="164579" y="387362"/>
                </a:lnTo>
                <a:lnTo>
                  <a:pt x="164579" y="7518"/>
                </a:lnTo>
                <a:lnTo>
                  <a:pt x="157060" y="0"/>
                </a:lnTo>
                <a:lnTo>
                  <a:pt x="147789" y="0"/>
                </a:lnTo>
                <a:close/>
              </a:path>
            </a:pathLst>
          </a:custGeom>
          <a:solidFill>
            <a:srgbClr val="413D8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3175" y="24245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566DB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857824" y="24245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566DB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43175" y="27877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566DB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857824" y="27877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566DB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3175" y="31509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566DB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57824" y="31509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566DB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3175" y="35141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566DB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57824" y="35141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566DB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3175" y="40755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566DB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57824" y="40755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566DB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27300" y="1775211"/>
            <a:ext cx="2957394" cy="190500"/>
          </a:xfrm>
          <a:prstGeom prst="rect">
            <a:avLst/>
          </a:prstGeom>
        </p:spPr>
        <p:txBody>
          <a:bodyPr wrap="square" lIns="0" tIns="8953" rIns="0" bIns="0" rtlCol="0">
            <a:noAutofit/>
          </a:bodyPr>
          <a:lstStyle/>
          <a:p>
            <a:pPr marL="12700">
              <a:lnSpc>
                <a:spcPts val="1410"/>
              </a:lnSpc>
            </a:pPr>
            <a:r>
              <a:rPr sz="1300" b="1" spc="107" dirty="0">
                <a:solidFill>
                  <a:srgbClr val="413D8F"/>
                </a:solidFill>
                <a:latin typeface="Times New Roman"/>
                <a:cs typeface="Times New Roman"/>
              </a:rPr>
              <a:t>Save yourself some phone calls by: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7300" y="2166491"/>
            <a:ext cx="3013712" cy="203200"/>
          </a:xfrm>
          <a:prstGeom prst="rect">
            <a:avLst/>
          </a:prstGeom>
        </p:spPr>
        <p:txBody>
          <a:bodyPr wrap="square" lIns="0" tIns="9588" rIns="0" bIns="0" rtlCol="0">
            <a:noAutofit/>
          </a:bodyPr>
          <a:lstStyle/>
          <a:p>
            <a:pPr marL="12700">
              <a:lnSpc>
                <a:spcPts val="1510"/>
              </a:lnSpc>
            </a:pPr>
            <a:r>
              <a:rPr sz="1400" b="1" spc="89" dirty="0">
                <a:solidFill>
                  <a:srgbClr val="566DB2"/>
                </a:solidFill>
                <a:latin typeface="Times New Roman"/>
                <a:cs typeface="Times New Roman"/>
              </a:rPr>
              <a:t>1.  </a:t>
            </a:r>
            <a:r>
              <a:rPr sz="1300" spc="89" dirty="0">
                <a:solidFill>
                  <a:srgbClr val="413D8F"/>
                </a:solidFill>
                <a:latin typeface="Times New Roman"/>
                <a:cs typeface="Times New Roman"/>
              </a:rPr>
              <a:t>Search for </a:t>
            </a:r>
            <a:r>
              <a:rPr sz="1300" b="1" spc="89" dirty="0">
                <a:solidFill>
                  <a:srgbClr val="413D8F"/>
                </a:solidFill>
                <a:latin typeface="Times New Roman"/>
                <a:cs typeface="Times New Roman"/>
              </a:rPr>
              <a:t>Pippo </a:t>
            </a:r>
            <a:r>
              <a:rPr sz="1300" spc="89" dirty="0">
                <a:solidFill>
                  <a:srgbClr val="413D8F"/>
                </a:solidFill>
                <a:latin typeface="Times New Roman"/>
                <a:cs typeface="Times New Roman"/>
              </a:rPr>
              <a:t>in your app store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7300" y="2529711"/>
            <a:ext cx="2117886" cy="203200"/>
          </a:xfrm>
          <a:prstGeom prst="rect">
            <a:avLst/>
          </a:prstGeom>
        </p:spPr>
        <p:txBody>
          <a:bodyPr wrap="square" lIns="0" tIns="9588" rIns="0" bIns="0" rtlCol="0">
            <a:noAutofit/>
          </a:bodyPr>
          <a:lstStyle/>
          <a:p>
            <a:pPr marL="12700">
              <a:lnSpc>
                <a:spcPts val="1510"/>
              </a:lnSpc>
            </a:pPr>
            <a:r>
              <a:rPr sz="1400" b="1" spc="121" dirty="0">
                <a:solidFill>
                  <a:srgbClr val="566DB2"/>
                </a:solidFill>
                <a:latin typeface="Times New Roman"/>
                <a:cs typeface="Times New Roman"/>
              </a:rPr>
              <a:t>2. </a:t>
            </a:r>
            <a:r>
              <a:rPr sz="1300" spc="121" dirty="0">
                <a:solidFill>
                  <a:srgbClr val="413D8F"/>
                </a:solidFill>
                <a:latin typeface="Times New Roman"/>
                <a:cs typeface="Times New Roman"/>
              </a:rPr>
              <a:t>Download the free app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7300" y="2892931"/>
            <a:ext cx="3352025" cy="203200"/>
          </a:xfrm>
          <a:prstGeom prst="rect">
            <a:avLst/>
          </a:prstGeom>
        </p:spPr>
        <p:txBody>
          <a:bodyPr wrap="square" lIns="0" tIns="9588" rIns="0" bIns="0" rtlCol="0">
            <a:noAutofit/>
          </a:bodyPr>
          <a:lstStyle/>
          <a:p>
            <a:pPr marL="12700">
              <a:lnSpc>
                <a:spcPts val="1510"/>
              </a:lnSpc>
            </a:pPr>
            <a:r>
              <a:rPr sz="1400" b="1" spc="114" dirty="0">
                <a:solidFill>
                  <a:srgbClr val="566DB2"/>
                </a:solidFill>
                <a:latin typeface="Times New Roman"/>
                <a:cs typeface="Times New Roman"/>
              </a:rPr>
              <a:t>3. </a:t>
            </a:r>
            <a:r>
              <a:rPr sz="1300" spc="114" dirty="0">
                <a:solidFill>
                  <a:srgbClr val="413D8F"/>
                </a:solidFill>
                <a:latin typeface="Times New Roman"/>
                <a:cs typeface="Times New Roman"/>
              </a:rPr>
              <a:t>Select this practice in the search menu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7300" y="3256151"/>
            <a:ext cx="3019315" cy="203200"/>
          </a:xfrm>
          <a:prstGeom prst="rect">
            <a:avLst/>
          </a:prstGeom>
        </p:spPr>
        <p:txBody>
          <a:bodyPr wrap="square" lIns="0" tIns="9588" rIns="0" bIns="0" rtlCol="0">
            <a:noAutofit/>
          </a:bodyPr>
          <a:lstStyle/>
          <a:p>
            <a:pPr marL="12700">
              <a:lnSpc>
                <a:spcPts val="1510"/>
              </a:lnSpc>
            </a:pPr>
            <a:r>
              <a:rPr sz="1400" b="1" spc="123" dirty="0">
                <a:solidFill>
                  <a:srgbClr val="566DB2"/>
                </a:solidFill>
                <a:latin typeface="Times New Roman"/>
                <a:cs typeface="Times New Roman"/>
              </a:rPr>
              <a:t>4. </a:t>
            </a:r>
            <a:r>
              <a:rPr sz="1300" spc="123" dirty="0">
                <a:solidFill>
                  <a:srgbClr val="413D8F"/>
                </a:solidFill>
                <a:latin typeface="Times New Roman"/>
                <a:cs typeface="Times New Roman"/>
              </a:rPr>
              <a:t>Complete the registration process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7300" y="3619371"/>
            <a:ext cx="2873367" cy="398659"/>
          </a:xfrm>
          <a:prstGeom prst="rect">
            <a:avLst/>
          </a:prstGeom>
        </p:spPr>
        <p:txBody>
          <a:bodyPr wrap="square" lIns="0" tIns="9588" rIns="0" bIns="0" rtlCol="0">
            <a:noAutofit/>
          </a:bodyPr>
          <a:lstStyle/>
          <a:p>
            <a:pPr marL="12700">
              <a:lnSpc>
                <a:spcPts val="1510"/>
              </a:lnSpc>
            </a:pPr>
            <a:r>
              <a:rPr sz="1400" b="1" spc="84" dirty="0">
                <a:solidFill>
                  <a:srgbClr val="566DB2"/>
                </a:solidFill>
                <a:latin typeface="Times New Roman"/>
                <a:cs typeface="Times New Roman"/>
              </a:rPr>
              <a:t>5. </a:t>
            </a:r>
            <a:r>
              <a:rPr sz="1300" spc="84" dirty="0">
                <a:solidFill>
                  <a:srgbClr val="413D8F"/>
                </a:solidFill>
                <a:latin typeface="Times New Roman"/>
                <a:cs typeface="Times New Roman"/>
              </a:rPr>
              <a:t>You will receive a text when your</a:t>
            </a:r>
            <a:endParaRPr sz="1300">
              <a:latin typeface="Times New Roman"/>
              <a:cs typeface="Times New Roman"/>
            </a:endParaRPr>
          </a:p>
          <a:p>
            <a:pPr marL="241300" marR="26670">
              <a:lnSpc>
                <a:spcPct val="95825"/>
              </a:lnSpc>
            </a:pPr>
            <a:r>
              <a:rPr sz="1300" spc="112" dirty="0">
                <a:solidFill>
                  <a:srgbClr val="413D8F"/>
                </a:solidFill>
                <a:latin typeface="Times New Roman"/>
                <a:cs typeface="Times New Roman"/>
              </a:rPr>
              <a:t>registration is complete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7300" y="4180711"/>
            <a:ext cx="3663700" cy="1367967"/>
          </a:xfrm>
          <a:prstGeom prst="rect">
            <a:avLst/>
          </a:prstGeom>
        </p:spPr>
        <p:txBody>
          <a:bodyPr wrap="square" lIns="0" tIns="9588" rIns="0" bIns="0" rtlCol="0">
            <a:noAutofit/>
          </a:bodyPr>
          <a:lstStyle/>
          <a:p>
            <a:pPr marL="12700">
              <a:lnSpc>
                <a:spcPts val="1510"/>
              </a:lnSpc>
            </a:pPr>
            <a:r>
              <a:rPr sz="1400" b="1" spc="117" dirty="0">
                <a:solidFill>
                  <a:srgbClr val="566DB2"/>
                </a:solidFill>
                <a:latin typeface="Times New Roman"/>
                <a:cs typeface="Times New Roman"/>
              </a:rPr>
              <a:t>6. </a:t>
            </a:r>
            <a:r>
              <a:rPr sz="1300" spc="117" dirty="0">
                <a:solidFill>
                  <a:srgbClr val="413D8F"/>
                </a:solidFill>
                <a:latin typeface="Times New Roman"/>
                <a:cs typeface="Times New Roman"/>
              </a:rPr>
              <a:t>Start booking your appointments</a:t>
            </a:r>
            <a:r>
              <a:rPr lang="en-GB" sz="1300" spc="117" dirty="0">
                <a:solidFill>
                  <a:srgbClr val="413D8F"/>
                </a:solidFill>
                <a:latin typeface="Times New Roman"/>
                <a:cs typeface="Times New Roman"/>
              </a:rPr>
              <a:t>*</a:t>
            </a:r>
            <a:r>
              <a:rPr sz="1300" spc="117" dirty="0">
                <a:solidFill>
                  <a:srgbClr val="413D8F"/>
                </a:solidFill>
                <a:latin typeface="Times New Roman"/>
                <a:cs typeface="Times New Roman"/>
              </a:rPr>
              <a:t> in</a:t>
            </a:r>
            <a:endParaRPr sz="1300" dirty="0">
              <a:latin typeface="Times New Roman"/>
              <a:cs typeface="Times New Roman"/>
            </a:endParaRPr>
          </a:p>
          <a:p>
            <a:pPr marL="241300" marR="26670">
              <a:lnSpc>
                <a:spcPct val="95825"/>
              </a:lnSpc>
              <a:spcBef>
                <a:spcPts val="244"/>
              </a:spcBef>
            </a:pPr>
            <a:r>
              <a:rPr sz="1300" spc="100" dirty="0">
                <a:solidFill>
                  <a:srgbClr val="413D8F"/>
                </a:solidFill>
                <a:latin typeface="Times New Roman"/>
                <a:cs typeface="Times New Roman"/>
              </a:rPr>
              <a:t>your </a:t>
            </a:r>
            <a:r>
              <a:rPr sz="1300" b="1" spc="100" dirty="0">
                <a:solidFill>
                  <a:srgbClr val="413D8F"/>
                </a:solidFill>
                <a:latin typeface="Times New Roman"/>
                <a:cs typeface="Times New Roman"/>
              </a:rPr>
              <a:t>Pippo </a:t>
            </a:r>
            <a:r>
              <a:rPr sz="1300" spc="100" dirty="0">
                <a:solidFill>
                  <a:srgbClr val="413D8F"/>
                </a:solidFill>
                <a:latin typeface="Times New Roman"/>
                <a:cs typeface="Times New Roman"/>
              </a:rPr>
              <a:t>app!</a:t>
            </a:r>
            <a:r>
              <a:rPr lang="en-GB" sz="1300" spc="100" dirty="0">
                <a:solidFill>
                  <a:srgbClr val="413D8F"/>
                </a:solidFill>
                <a:latin typeface="Times New Roman"/>
                <a:cs typeface="Times New Roman"/>
              </a:rPr>
              <a:t>  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48011" y="5697971"/>
            <a:ext cx="932597" cy="622299"/>
          </a:xfrm>
          <a:prstGeom prst="rect">
            <a:avLst/>
          </a:prstGeom>
        </p:spPr>
        <p:txBody>
          <a:bodyPr wrap="square" lIns="0" tIns="8890" rIns="0" bIns="0" rtlCol="0">
            <a:noAutofit/>
          </a:bodyPr>
          <a:lstStyle/>
          <a:p>
            <a:pPr marL="14649" marR="210858" indent="-944">
              <a:lnSpc>
                <a:spcPts val="1200"/>
              </a:lnSpc>
            </a:pPr>
            <a:r>
              <a:rPr sz="1100" spc="127" dirty="0">
                <a:solidFill>
                  <a:srgbClr val="FDFDFD"/>
                </a:solidFill>
                <a:latin typeface="Times New Roman"/>
                <a:cs typeface="Times New Roman"/>
              </a:rPr>
              <a:t>Scan</a:t>
            </a:r>
            <a:r>
              <a:rPr sz="1100" spc="22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spc="94" dirty="0">
                <a:solidFill>
                  <a:srgbClr val="FDFDFD"/>
                </a:solidFill>
                <a:latin typeface="Times New Roman"/>
                <a:cs typeface="Times New Roman"/>
              </a:rPr>
              <a:t>this</a:t>
            </a:r>
            <a:r>
              <a:rPr sz="1100" spc="65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spc="154" dirty="0">
                <a:solidFill>
                  <a:srgbClr val="FDFDFD"/>
                </a:solidFill>
                <a:latin typeface="Times New Roman"/>
                <a:cs typeface="Times New Roman"/>
              </a:rPr>
              <a:t>c</a:t>
            </a:r>
            <a:r>
              <a:rPr sz="1100" spc="169" dirty="0">
                <a:solidFill>
                  <a:srgbClr val="FDFDFD"/>
                </a:solidFill>
                <a:latin typeface="Times New Roman"/>
                <a:cs typeface="Times New Roman"/>
              </a:rPr>
              <a:t>o</a:t>
            </a:r>
            <a:r>
              <a:rPr sz="1100" spc="164" dirty="0">
                <a:solidFill>
                  <a:srgbClr val="FDFDFD"/>
                </a:solidFill>
                <a:latin typeface="Times New Roman"/>
                <a:cs typeface="Times New Roman"/>
              </a:rPr>
              <a:t>de</a:t>
            </a:r>
            <a:r>
              <a:rPr sz="1100" spc="-18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spc="141" dirty="0">
                <a:solidFill>
                  <a:srgbClr val="FDFDFD"/>
                </a:solidFill>
                <a:latin typeface="Times New Roman"/>
                <a:cs typeface="Times New Roman"/>
              </a:rPr>
              <a:t>t</a:t>
            </a:r>
            <a:r>
              <a:rPr sz="1100" spc="153" dirty="0">
                <a:solidFill>
                  <a:srgbClr val="FDFDFD"/>
                </a:solidFill>
                <a:latin typeface="Times New Roman"/>
                <a:cs typeface="Times New Roman"/>
              </a:rPr>
              <a:t>o</a:t>
            </a:r>
            <a:r>
              <a:rPr sz="1100" spc="76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spc="158" dirty="0">
                <a:solidFill>
                  <a:srgbClr val="FDFDFD"/>
                </a:solidFill>
                <a:latin typeface="Times New Roman"/>
                <a:cs typeface="Times New Roman"/>
              </a:rPr>
              <a:t>d</a:t>
            </a:r>
            <a:r>
              <a:rPr sz="1100" spc="133" dirty="0">
                <a:solidFill>
                  <a:srgbClr val="FDFDFD"/>
                </a:solidFill>
                <a:latin typeface="Times New Roman"/>
                <a:cs typeface="Times New Roman"/>
              </a:rPr>
              <a:t>o</a:t>
            </a:r>
            <a:r>
              <a:rPr sz="1100" spc="86" dirty="0">
                <a:solidFill>
                  <a:srgbClr val="FDFDFD"/>
                </a:solidFill>
                <a:latin typeface="Times New Roman"/>
                <a:cs typeface="Times New Roman"/>
              </a:rPr>
              <a:t>wnl</a:t>
            </a:r>
            <a:r>
              <a:rPr sz="1100" spc="83" dirty="0">
                <a:solidFill>
                  <a:srgbClr val="FDFDFD"/>
                </a:solidFill>
                <a:latin typeface="Times New Roman"/>
                <a:cs typeface="Times New Roman"/>
              </a:rPr>
              <a:t>o</a:t>
            </a:r>
            <a:r>
              <a:rPr sz="1100" spc="213" dirty="0">
                <a:solidFill>
                  <a:srgbClr val="FDFDFD"/>
                </a:solidFill>
                <a:latin typeface="Times New Roman"/>
                <a:cs typeface="Times New Roman"/>
              </a:rPr>
              <a:t>a</a:t>
            </a:r>
            <a:r>
              <a:rPr sz="1100" spc="164" dirty="0">
                <a:solidFill>
                  <a:srgbClr val="FDFDFD"/>
                </a:solidFill>
                <a:latin typeface="Times New Roman"/>
                <a:cs typeface="Times New Roman"/>
              </a:rPr>
              <a:t>d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00"/>
              </a:lnSpc>
            </a:pPr>
            <a:r>
              <a:rPr sz="1100" spc="100" dirty="0">
                <a:solidFill>
                  <a:srgbClr val="FDFDFD"/>
                </a:solidFill>
                <a:latin typeface="Times New Roman"/>
                <a:cs typeface="Times New Roman"/>
              </a:rPr>
              <a:t>the app now!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0000" y="1912075"/>
            <a:ext cx="33209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55875" y="2284820"/>
            <a:ext cx="32955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555875" y="2648040"/>
            <a:ext cx="32955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55875" y="3011260"/>
            <a:ext cx="32955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555875" y="3374480"/>
            <a:ext cx="32955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55875" y="3935820"/>
            <a:ext cx="32955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40000" y="4560924"/>
            <a:ext cx="33209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A63E70C4-333F-3676-5D78-FE9D14209CC7}"/>
              </a:ext>
            </a:extLst>
          </p:cNvPr>
          <p:cNvSpPr txBox="1"/>
          <p:nvPr/>
        </p:nvSpPr>
        <p:spPr>
          <a:xfrm>
            <a:off x="166100" y="4768161"/>
            <a:ext cx="3651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spc="100">
                <a:solidFill>
                  <a:srgbClr val="413D8F"/>
                </a:solidFill>
                <a:latin typeface="Times New Roman"/>
                <a:cs typeface="Times New Roman"/>
              </a:rPr>
              <a:t>Flu and Covid bookings will initially be available to book online</a:t>
            </a:r>
            <a:endParaRPr lang="en-I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98</Words>
  <Application>Microsoft Office PowerPoint</Application>
  <PresentationFormat>Custom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Siobhan ONeill</dc:creator>
  <cp:lastModifiedBy>Northgate Nurses</cp:lastModifiedBy>
  <cp:revision>1</cp:revision>
  <dcterms:modified xsi:type="dcterms:W3CDTF">2023-09-11T13:24:41Z</dcterms:modified>
</cp:coreProperties>
</file>